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6" r:id="rId31"/>
  </p:sldIdLst>
  <p:sldSz cx="9144000" cy="5143500" type="screen16x9"/>
  <p:notesSz cx="6858000" cy="9144000"/>
  <p:embeddedFontLst>
    <p:embeddedFont>
      <p:font typeface="Barlow" pitchFamily="2" charset="77"/>
      <p:regular r:id="rId33"/>
      <p:bold r:id="rId34"/>
      <p:italic r:id="rId35"/>
      <p:boldItalic r:id="rId36"/>
    </p:embeddedFont>
    <p:embeddedFont>
      <p:font typeface="Bebas Neue" panose="020B0606020202050201" pitchFamily="34" charset="77"/>
      <p:regular r:id="rId37"/>
    </p:embeddedFont>
    <p:embeddedFont>
      <p:font typeface="Nunito Light" panose="020F0502020204030204" pitchFamily="34" charset="0"/>
      <p:regular r:id="rId38"/>
      <p:italic r:id="rId39"/>
    </p:embeddedFont>
    <p:embeddedFont>
      <p:font typeface="PT Sans" panose="020B0503020203020204" pitchFamily="34" charset="77"/>
      <p:regular r:id="rId40"/>
      <p:bold r:id="rId41"/>
      <p:italic r:id="rId42"/>
      <p:boldItalic r:id="rId43"/>
    </p:embeddedFont>
    <p:embeddedFont>
      <p:font typeface="Space Grotesk" pitchFamily="2" charset="77"/>
      <p:regular r:id="rId44"/>
      <p:bold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6826" autoAdjust="0"/>
  </p:normalViewPr>
  <p:slideViewPr>
    <p:cSldViewPr snapToGrid="0">
      <p:cViewPr varScale="1">
        <p:scale>
          <a:sx n="129" d="100"/>
          <a:sy n="129" d="100"/>
        </p:scale>
        <p:origin x="116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1c5a794ba05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1c5a794ba0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23e31bd42dd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23e31bd42d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g23e31bd42dd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3" name="Google Shape;1033;g23e31bd42d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23e31bd42dd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 name="Google Shape;1040;g23e31bd42dd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23e31bd42dd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23e31bd42dd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g23e31bd42dd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4" name="Google Shape;1054;g23e31bd42dd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21999afdd81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21999afdd81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Capteur monodir : peut faire un capteur encombrant, mais moins cher qu’un accéléromètre et avec une valeur tres simple à lire et à interpréter. Attention car risque de rebonds en cas de chop violent.</a:t>
            </a:r>
            <a:endParaRPr/>
          </a:p>
          <a:p>
            <a:pPr marL="0" lvl="0" indent="0" algn="l" rtl="0">
              <a:spcBef>
                <a:spcPts val="0"/>
              </a:spcBef>
              <a:spcAft>
                <a:spcPts val="0"/>
              </a:spcAft>
              <a:buNone/>
            </a:pPr>
            <a:r>
              <a:rPr lang="en"/>
              <a:t>Ex : sablier numérique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21625f36da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21625f36d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1200"/>
              </a:spcBef>
              <a:spcAft>
                <a:spcPts val="0"/>
              </a:spcAft>
              <a:buClr>
                <a:schemeClr val="dk1"/>
              </a:buClr>
              <a:buSzPts val="1100"/>
              <a:buChar char="●"/>
            </a:pPr>
            <a:r>
              <a:rPr lang="en"/>
              <a:t>Présenter les résultats des tests à différents Spreading Factors (SF)</a:t>
            </a:r>
            <a:endParaRPr/>
          </a:p>
          <a:p>
            <a:pPr marL="457200" lvl="0" indent="-298450" algn="l" rtl="0">
              <a:lnSpc>
                <a:spcPct val="115000"/>
              </a:lnSpc>
              <a:spcBef>
                <a:spcPts val="0"/>
              </a:spcBef>
              <a:spcAft>
                <a:spcPts val="0"/>
              </a:spcAft>
              <a:buClr>
                <a:schemeClr val="dk1"/>
              </a:buClr>
              <a:buSzPts val="1100"/>
              <a:buChar char="●"/>
            </a:pPr>
            <a:r>
              <a:rPr lang="en"/>
              <a:t>Comparer les performances en intérieur et en extérieur (line of sight)</a:t>
            </a:r>
            <a:endParaRPr/>
          </a:p>
          <a:p>
            <a:pPr marL="457200" lvl="0" indent="-298450" algn="l" rtl="0">
              <a:lnSpc>
                <a:spcPct val="115000"/>
              </a:lnSpc>
              <a:spcBef>
                <a:spcPts val="0"/>
              </a:spcBef>
              <a:spcAft>
                <a:spcPts val="0"/>
              </a:spcAft>
              <a:buClr>
                <a:schemeClr val="dk1"/>
              </a:buClr>
              <a:buSzPts val="1100"/>
              <a:buChar char="●"/>
            </a:pPr>
            <a:r>
              <a:rPr lang="en"/>
              <a:t>Discuter des résultats obtenus</a:t>
            </a:r>
            <a:endParaRPr/>
          </a:p>
          <a:p>
            <a:pPr marL="0" lvl="0" indent="0" algn="l" rtl="0">
              <a:spcBef>
                <a:spcPts val="120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21999afdd81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21999afdd81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t>On est bien a 868MHz : analyseur de fréquence !</a:t>
            </a:r>
            <a:endParaRPr/>
          </a:p>
          <a:p>
            <a:pPr marL="0" lvl="0" indent="0" algn="l" rtl="0">
              <a:spcBef>
                <a:spcPts val="120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23e31bd42dd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23e31bd42d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 utilise l’environnement Espressif, en command line</a:t>
            </a:r>
            <a:endParaRPr/>
          </a:p>
          <a:p>
            <a:pPr marL="0" lvl="0" indent="0" algn="l" rtl="0">
              <a:spcBef>
                <a:spcPts val="0"/>
              </a:spcBef>
              <a:spcAft>
                <a:spcPts val="0"/>
              </a:spcAft>
              <a:buNone/>
            </a:pPr>
            <a:endParaRPr/>
          </a:p>
          <a:p>
            <a:pPr marL="0" lvl="0" indent="0" algn="l" rtl="0">
              <a:spcBef>
                <a:spcPts val="0"/>
              </a:spcBef>
              <a:spcAft>
                <a:spcPts val="0"/>
              </a:spcAft>
              <a:buNone/>
            </a:pPr>
            <a:r>
              <a:rPr lang="en"/>
              <a:t>Lister les 3 versions de software</a:t>
            </a:r>
            <a:endParaRPr/>
          </a:p>
          <a:p>
            <a:pPr marL="0" lvl="0" indent="0" algn="l" rtl="0">
              <a:spcBef>
                <a:spcPts val="0"/>
              </a:spcBef>
              <a:spcAft>
                <a:spcPts val="0"/>
              </a:spcAft>
              <a:buNone/>
            </a:pPr>
            <a:endParaRPr/>
          </a:p>
          <a:p>
            <a:pPr marL="0" lvl="0" indent="0" algn="l" rtl="0">
              <a:spcBef>
                <a:spcPts val="0"/>
              </a:spcBef>
              <a:spcAft>
                <a:spcPts val="0"/>
              </a:spcAft>
              <a:buNone/>
            </a:pPr>
            <a:r>
              <a:rPr lang="en"/>
              <a:t>2eme : uart car la grove e5 necessite une telle connection avec l’esp32 pour fonctionner : ensuite par commandes AT</a:t>
            </a:r>
            <a:endParaRPr/>
          </a:p>
          <a:p>
            <a:pPr marL="0" lvl="0" indent="0" algn="l" rtl="0">
              <a:spcBef>
                <a:spcPts val="0"/>
              </a:spcBef>
              <a:spcAft>
                <a:spcPts val="0"/>
              </a:spcAft>
              <a:buNone/>
            </a:pPr>
            <a:endParaRPr/>
          </a:p>
          <a:p>
            <a:pPr marL="0" lvl="0" indent="0" algn="l" rtl="0">
              <a:spcBef>
                <a:spcPts val="0"/>
              </a:spcBef>
              <a:spcAft>
                <a:spcPts val="0"/>
              </a:spcAft>
              <a:buNone/>
            </a:pPr>
            <a:r>
              <a:rPr lang="en"/>
              <a:t>3eme : envoi toutes les 20 secondes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23e31bd42dd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1" name="Google Shape;1101;g23e31bd42dd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PIN 17 18 UART avec Grove</a:t>
            </a:r>
            <a:endParaRPr/>
          </a:p>
          <a:p>
            <a:pPr marL="0" lvl="0" indent="0" algn="l" rtl="0">
              <a:spcBef>
                <a:spcPts val="0"/>
              </a:spcBef>
              <a:spcAft>
                <a:spcPts val="0"/>
              </a:spcAft>
              <a:buNone/>
            </a:pPr>
            <a:r>
              <a:rPr lang="en"/>
              <a:t>PIN 2 3 UART avec PC ou téléphone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arenR"/>
            </a:pPr>
            <a:endParaRPr b="1" dirty="0">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23e31bd42dd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g23e31bd42dd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 pour vérifier, qui nous renvoie OK</a:t>
            </a:r>
            <a:endParaRPr/>
          </a:p>
          <a:p>
            <a:pPr marL="0" lvl="0" indent="0" algn="l" rtl="0">
              <a:spcBef>
                <a:spcPts val="0"/>
              </a:spcBef>
              <a:spcAft>
                <a:spcPts val="0"/>
              </a:spcAft>
              <a:buNone/>
            </a:pPr>
            <a:r>
              <a:rPr lang="en"/>
              <a:t>Ensuite on envoie l’appkey (def dans chirpstack)</a:t>
            </a:r>
            <a:endParaRPr/>
          </a:p>
          <a:p>
            <a:pPr marL="0" lvl="0" indent="0" algn="l" rtl="0">
              <a:spcBef>
                <a:spcPts val="0"/>
              </a:spcBef>
              <a:spcAft>
                <a:spcPts val="0"/>
              </a:spcAft>
              <a:buNone/>
            </a:pPr>
            <a:r>
              <a:rPr lang="en"/>
              <a:t>At mode,</a:t>
            </a:r>
            <a:endParaRPr/>
          </a:p>
          <a:p>
            <a:pPr marL="0" lvl="0" indent="0" algn="l" rtl="0">
              <a:spcBef>
                <a:spcPts val="0"/>
              </a:spcBef>
              <a:spcAft>
                <a:spcPts val="0"/>
              </a:spcAft>
              <a:buNone/>
            </a:pPr>
            <a:r>
              <a:rPr lang="en"/>
              <a:t>On met la puissance au max de la carte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23e31bd42dd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1" name="Google Shape;1121;g23e31bd42d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 envoie toutes les 5 secondes un message incrémenté pour qu’on sache si tout se passe bien.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23e31bd42dd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0" name="Google Shape;1130;g23e31bd42dd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nous allons expliquer comment notre système LoRa intègre différents services pour traiter et transmettre les données reçues. Sur le schéma projeté, vous pouvez voir que nous utilisons ChirpStack pour gérer les communications entre les noeuds et les gateways. ChirpStack envoie ensuite les données de trame à Microsoft Azure Service Bus.</a:t>
            </a:r>
            <a:endParaRPr/>
          </a:p>
          <a:p>
            <a:pPr marL="0" lvl="0" indent="0" algn="l" rtl="0">
              <a:lnSpc>
                <a:spcPct val="115000"/>
              </a:lnSpc>
              <a:spcBef>
                <a:spcPts val="1200"/>
              </a:spcBef>
              <a:spcAft>
                <a:spcPts val="0"/>
              </a:spcAft>
              <a:buClr>
                <a:schemeClr val="dk1"/>
              </a:buClr>
              <a:buSzPts val="1100"/>
              <a:buFont typeface="Arial"/>
              <a:buNone/>
            </a:pPr>
            <a:r>
              <a:rPr lang="en"/>
              <a:t>Une fois les données de trame arrivées sur Azure Service Bus, nous utilisons un script Python pour les traiter. Ce script sert à convertir les données en texte, car elles sont encodées en base64 sur ChirpStack. Après cette conversion, le script envoie les données converties à un bot Telegram. Ce bot est alors chargé d'envoyer un message dans un groupe spécifique à chaque nouvelle réception de données.</a:t>
            </a:r>
            <a:endParaRPr/>
          </a:p>
          <a:p>
            <a:pPr marL="0" lvl="0" indent="0" algn="l" rtl="0">
              <a:lnSpc>
                <a:spcPct val="115000"/>
              </a:lnSpc>
              <a:spcBef>
                <a:spcPts val="1200"/>
              </a:spcBef>
              <a:spcAft>
                <a:spcPts val="0"/>
              </a:spcAft>
              <a:buClr>
                <a:schemeClr val="dk1"/>
              </a:buClr>
              <a:buSzPts val="1100"/>
              <a:buFont typeface="Arial"/>
              <a:buNone/>
            </a:pPr>
            <a:r>
              <a:rPr lang="en"/>
              <a:t>Ainsi, notre solution intègre ChirpStack, Microsoft Azure Service Bus, un script Python et Telegram pour assurer une transmission fluide et efficace des données reçues par notre système LoRa, tout en facilitant leur consultation par les utilisateurs.</a:t>
            </a:r>
            <a:endParaRPr/>
          </a:p>
          <a:p>
            <a:pPr marL="0" lvl="0" indent="0" algn="l" rtl="0">
              <a:spcBef>
                <a:spcPts val="120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23cf4c547af_0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23cf4c547af_0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Désormais des tests!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23cf4c547af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23cf4c547af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23cf4c547af_0_9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23cf4c547af_0_9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23cf4c547af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23cf4c547af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g21625f36da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4" name="Google Shape;1184;g21625f36da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1200"/>
              </a:spcBef>
              <a:spcAft>
                <a:spcPts val="0"/>
              </a:spcAft>
              <a:buClr>
                <a:schemeClr val="dk1"/>
              </a:buClr>
              <a:buSzPts val="1100"/>
              <a:buChar char="●"/>
            </a:pPr>
            <a:endParaRPr/>
          </a:p>
          <a:p>
            <a:pPr marL="0" lvl="0" indent="0" algn="l" rtl="0">
              <a:spcBef>
                <a:spcPts val="120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21999afdd8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21999afdd8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Limitation a 30secondes / device / jour</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Selon SF et ack, jusqu’a 5.8s pour 100byte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Soit 5 messages par device par jour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La notre : on est absolument les seuls a l’utiliser : priorité dessus, la TTN est partagée.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Tarif : moins cher (apres avec les prix des raspb actuellement…)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TTN quand meme mieux documenté et simplifié à mettre en place</a:t>
            </a:r>
            <a:endParaRPr dirty="0">
              <a:solidFill>
                <a:schemeClr val="dk1"/>
              </a:solidFill>
            </a:endParaRPr>
          </a:p>
          <a:p>
            <a:pPr marL="0" lvl="0" indent="0" algn="l" rtl="0">
              <a:spcBef>
                <a:spcPts val="0"/>
              </a:spcBef>
              <a:spcAft>
                <a:spcPts val="0"/>
              </a:spcAft>
              <a:buNone/>
            </a:pPr>
            <a:endParaRPr dirty="0">
              <a:solidFill>
                <a:schemeClr val="dk1"/>
              </a:solidFill>
            </a:endParaRPr>
          </a:p>
          <a:p>
            <a:pPr marL="457200" lvl="0" indent="-298450" algn="l" rtl="0">
              <a:lnSpc>
                <a:spcPct val="115000"/>
              </a:lnSpc>
              <a:spcBef>
                <a:spcPts val="1200"/>
              </a:spcBef>
              <a:spcAft>
                <a:spcPts val="0"/>
              </a:spcAft>
              <a:buClr>
                <a:schemeClr val="dk1"/>
              </a:buClr>
              <a:buSzPts val="1100"/>
              <a:buChar char="●"/>
            </a:pPr>
            <a:r>
              <a:rPr lang="en" dirty="0">
                <a:solidFill>
                  <a:schemeClr val="dk1"/>
                </a:solidFill>
              </a:rPr>
              <a:t>Expliquer les limitations de TTN, notamment les 30 secondes de communication par device</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rPr>
              <a:t>Souligner les avantages de notre propre gateway, comme la priorité et la liberté</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rPr>
              <a:t>Rappeler l'importance de respecter les régulations concernant les puissances et fréquences d'émissions</a:t>
            </a:r>
            <a:endParaRPr dirty="0">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9" name="Google Shape;1199;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1200"/>
              </a:spcBef>
              <a:spcAft>
                <a:spcPts val="0"/>
              </a:spcAft>
              <a:buClr>
                <a:schemeClr val="dk1"/>
              </a:buClr>
              <a:buSzPts val="1100"/>
              <a:buChar char="●"/>
            </a:pPr>
            <a:r>
              <a:rPr lang="en"/>
              <a:t>Annoncer la démonstration en direct et expliquer brièvement ce qui sera présenté</a:t>
            </a:r>
            <a:endParaRPr/>
          </a:p>
          <a:p>
            <a:pPr marL="457200" lvl="0" indent="-298450" algn="l" rtl="0">
              <a:lnSpc>
                <a:spcPct val="115000"/>
              </a:lnSpc>
              <a:spcBef>
                <a:spcPts val="0"/>
              </a:spcBef>
              <a:spcAft>
                <a:spcPts val="0"/>
              </a:spcAft>
              <a:buClr>
                <a:schemeClr val="dk1"/>
              </a:buClr>
              <a:buSzPts val="1100"/>
              <a:buChar char="●"/>
            </a:pPr>
            <a:r>
              <a:rPr lang="en"/>
              <a:t>Énumérer les étapes pour reproduire le projet, en s'appuyant sur le mode d'emploi fourni</a:t>
            </a:r>
            <a:endParaRPr/>
          </a:p>
          <a:p>
            <a:pPr marL="0" lvl="0" indent="0" algn="l" rtl="0">
              <a:spcBef>
                <a:spcPts val="120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1c5a794ba05_2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1c5a794ba05_2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1200"/>
              </a:spcBef>
              <a:spcAft>
                <a:spcPts val="0"/>
              </a:spcAft>
              <a:buClr>
                <a:schemeClr val="dk1"/>
              </a:buClr>
              <a:buSzPts val="1100"/>
              <a:buChar char="●"/>
            </a:pPr>
            <a:r>
              <a:rPr lang="en" dirty="0"/>
              <a:t>Définir les systèmes communicants et leur importance</a:t>
            </a:r>
            <a:endParaRPr dirty="0"/>
          </a:p>
          <a:p>
            <a:pPr marL="457200" lvl="0" indent="-298450" algn="l" rtl="0">
              <a:lnSpc>
                <a:spcPct val="115000"/>
              </a:lnSpc>
              <a:spcBef>
                <a:spcPts val="0"/>
              </a:spcBef>
              <a:spcAft>
                <a:spcPts val="0"/>
              </a:spcAft>
              <a:buClr>
                <a:schemeClr val="dk1"/>
              </a:buClr>
              <a:buSzPts val="1100"/>
              <a:buChar char="●"/>
            </a:pPr>
            <a:r>
              <a:rPr lang="en" dirty="0"/>
              <a:t>Présenter LoRa comme une technologie longue portée et basse consommation</a:t>
            </a:r>
            <a:endParaRPr dirty="0"/>
          </a:p>
          <a:p>
            <a:pPr marL="457200" lvl="0" indent="-298450" algn="l" rtl="0">
              <a:lnSpc>
                <a:spcPct val="115000"/>
              </a:lnSpc>
              <a:spcBef>
                <a:spcPts val="0"/>
              </a:spcBef>
              <a:spcAft>
                <a:spcPts val="0"/>
              </a:spcAft>
              <a:buClr>
                <a:schemeClr val="dk1"/>
              </a:buClr>
              <a:buSzPts val="1100"/>
              <a:buChar char="●"/>
            </a:pPr>
            <a:r>
              <a:rPr lang="en" dirty="0"/>
              <a:t>Expliquer l'application de LoRa dans notre projet</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g1340135a08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1340135a08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1c67ca418e5_1_187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1c67ca418e5_1_187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1200"/>
              </a:spcBef>
              <a:spcAft>
                <a:spcPts val="0"/>
              </a:spcAft>
              <a:buClr>
                <a:schemeClr val="dk1"/>
              </a:buClr>
              <a:buSzPts val="1100"/>
              <a:buChar char="●"/>
            </a:pPr>
            <a:r>
              <a:rPr lang="en"/>
              <a:t>Décrire brièvement chaque composant et son rôle dans le système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21625f36dab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21625f36da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1200"/>
              </a:spcBef>
              <a:spcAft>
                <a:spcPts val="0"/>
              </a:spcAft>
              <a:buClr>
                <a:schemeClr val="dk1"/>
              </a:buClr>
              <a:buSzPts val="1100"/>
              <a:buChar char="●"/>
            </a:pPr>
            <a:r>
              <a:rPr lang="en"/>
              <a:t>Expliquer les configurations nécessaires pour les noeuds et les gateways</a:t>
            </a:r>
            <a:endParaRPr/>
          </a:p>
          <a:p>
            <a:pPr marL="457200" lvl="0" indent="-298450" algn="l" rtl="0">
              <a:lnSpc>
                <a:spcPct val="115000"/>
              </a:lnSpc>
              <a:spcBef>
                <a:spcPts val="0"/>
              </a:spcBef>
              <a:spcAft>
                <a:spcPts val="0"/>
              </a:spcAft>
              <a:buClr>
                <a:schemeClr val="dk1"/>
              </a:buClr>
              <a:buSzPts val="1100"/>
              <a:buChar char="●"/>
            </a:pPr>
            <a:r>
              <a:rPr lang="en"/>
              <a:t>Présenter le code Arduino utilisé pour les noeuds</a:t>
            </a:r>
            <a:endParaRPr/>
          </a:p>
          <a:p>
            <a:pPr marL="457200" lvl="0" indent="-298450" algn="l" rtl="0">
              <a:lnSpc>
                <a:spcPct val="115000"/>
              </a:lnSpc>
              <a:spcBef>
                <a:spcPts val="0"/>
              </a:spcBef>
              <a:spcAft>
                <a:spcPts val="0"/>
              </a:spcAft>
              <a:buClr>
                <a:schemeClr val="dk1"/>
              </a:buClr>
              <a:buSzPts val="1100"/>
              <a:buChar char="●"/>
            </a:pPr>
            <a:r>
              <a:rPr lang="en"/>
              <a:t>Expliquer comment les noeuds communiquent avec les gateways</a:t>
            </a:r>
            <a:endParaRPr/>
          </a:p>
          <a:p>
            <a:pPr marL="0" lvl="0" indent="0" algn="l" rtl="0">
              <a:spcBef>
                <a:spcPts val="120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21999afdd81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4" name="Google Shape;984;g21999afdd8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21999afdd81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21999afdd8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21999afdd81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21999afdd81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23e31bd42dd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23e31bd42dd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dk1"/>
            </a:gs>
            <a:gs pos="36000">
              <a:srgbClr val="013768"/>
            </a:gs>
            <a:gs pos="65000">
              <a:srgbClr val="016ECF"/>
            </a:gs>
            <a:gs pos="100000">
              <a:srgbClr val="022A6A"/>
            </a:gs>
          </a:gsLst>
          <a:lin ang="18900732" scaled="0"/>
        </a:gradFill>
        <a:effectLst/>
      </p:bgPr>
    </p:bg>
    <p:spTree>
      <p:nvGrpSpPr>
        <p:cNvPr id="1" name="Shape 9"/>
        <p:cNvGrpSpPr/>
        <p:nvPr/>
      </p:nvGrpSpPr>
      <p:grpSpPr>
        <a:xfrm>
          <a:off x="0" y="0"/>
          <a:ext cx="0" cy="0"/>
          <a:chOff x="0" y="0"/>
          <a:chExt cx="0" cy="0"/>
        </a:xfrm>
      </p:grpSpPr>
      <p:sp>
        <p:nvSpPr>
          <p:cNvPr id="10" name="Google Shape;10;p2"/>
          <p:cNvSpPr/>
          <p:nvPr/>
        </p:nvSpPr>
        <p:spPr>
          <a:xfrm>
            <a:off x="8454000" y="-4375"/>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2675" y="488825"/>
            <a:ext cx="690000" cy="690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2100" y="-2286"/>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8024100" y="-2275"/>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0" y="4123000"/>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8456100" y="4812988"/>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454000" y="4247588"/>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19625" y="4430450"/>
            <a:ext cx="690000" cy="690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8;p2"/>
          <p:cNvCxnSpPr/>
          <p:nvPr/>
        </p:nvCxnSpPr>
        <p:spPr>
          <a:xfrm rot="10800000">
            <a:off x="1684775" y="93846"/>
            <a:ext cx="548400" cy="548400"/>
          </a:xfrm>
          <a:prstGeom prst="straightConnector1">
            <a:avLst/>
          </a:prstGeom>
          <a:noFill/>
          <a:ln w="19050" cap="flat" cmpd="sng">
            <a:solidFill>
              <a:schemeClr val="accent1"/>
            </a:solidFill>
            <a:prstDash val="solid"/>
            <a:round/>
            <a:headEnd type="none" w="med" len="med"/>
            <a:tailEnd type="none" w="med" len="med"/>
          </a:ln>
        </p:spPr>
      </p:cxnSp>
      <p:cxnSp>
        <p:nvCxnSpPr>
          <p:cNvPr id="19" name="Google Shape;19;p2"/>
          <p:cNvCxnSpPr/>
          <p:nvPr/>
        </p:nvCxnSpPr>
        <p:spPr>
          <a:xfrm rot="10800000">
            <a:off x="4185750" y="4625404"/>
            <a:ext cx="548400" cy="548400"/>
          </a:xfrm>
          <a:prstGeom prst="straightConnector1">
            <a:avLst/>
          </a:prstGeom>
          <a:noFill/>
          <a:ln w="19050" cap="flat" cmpd="sng">
            <a:solidFill>
              <a:schemeClr val="dk1"/>
            </a:solidFill>
            <a:prstDash val="solid"/>
            <a:round/>
            <a:headEnd type="none" w="med" len="med"/>
            <a:tailEnd type="none" w="med" len="med"/>
          </a:ln>
        </p:spPr>
      </p:cxnSp>
      <p:cxnSp>
        <p:nvCxnSpPr>
          <p:cNvPr id="20" name="Google Shape;20;p2"/>
          <p:cNvCxnSpPr/>
          <p:nvPr/>
        </p:nvCxnSpPr>
        <p:spPr>
          <a:xfrm rot="10800000">
            <a:off x="-473275" y="1790250"/>
            <a:ext cx="1186500" cy="1186500"/>
          </a:xfrm>
          <a:prstGeom prst="straightConnector1">
            <a:avLst/>
          </a:prstGeom>
          <a:noFill/>
          <a:ln w="19050" cap="flat" cmpd="sng">
            <a:solidFill>
              <a:schemeClr val="accent1"/>
            </a:solidFill>
            <a:prstDash val="solid"/>
            <a:round/>
            <a:headEnd type="none" w="med" len="med"/>
            <a:tailEnd type="none" w="med" len="med"/>
          </a:ln>
        </p:spPr>
      </p:cxnSp>
      <p:cxnSp>
        <p:nvCxnSpPr>
          <p:cNvPr id="21" name="Google Shape;21;p2"/>
          <p:cNvCxnSpPr/>
          <p:nvPr/>
        </p:nvCxnSpPr>
        <p:spPr>
          <a:xfrm rot="10800000">
            <a:off x="4409850" y="77880"/>
            <a:ext cx="324300" cy="324300"/>
          </a:xfrm>
          <a:prstGeom prst="straightConnector1">
            <a:avLst/>
          </a:prstGeom>
          <a:noFill/>
          <a:ln w="19050" cap="flat" cmpd="sng">
            <a:solidFill>
              <a:schemeClr val="dk1"/>
            </a:solidFill>
            <a:prstDash val="solid"/>
            <a:round/>
            <a:headEnd type="none" w="med" len="med"/>
            <a:tailEnd type="none" w="med" len="med"/>
          </a:ln>
        </p:spPr>
      </p:cxnSp>
      <p:sp>
        <p:nvSpPr>
          <p:cNvPr id="22" name="Google Shape;22;p2"/>
          <p:cNvSpPr txBox="1">
            <a:spLocks noGrp="1"/>
          </p:cNvSpPr>
          <p:nvPr>
            <p:ph type="ctrTitle"/>
          </p:nvPr>
        </p:nvSpPr>
        <p:spPr>
          <a:xfrm>
            <a:off x="1725600" y="925300"/>
            <a:ext cx="5692800" cy="28356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5200"/>
              <a:buNone/>
              <a:defRPr sz="9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3" name="Google Shape;23;p2"/>
          <p:cNvSpPr txBox="1">
            <a:spLocks noGrp="1"/>
          </p:cNvSpPr>
          <p:nvPr>
            <p:ph type="subTitle" idx="1"/>
          </p:nvPr>
        </p:nvSpPr>
        <p:spPr>
          <a:xfrm>
            <a:off x="1857150" y="3761000"/>
            <a:ext cx="5429700" cy="457200"/>
          </a:xfrm>
          <a:prstGeom prst="rect">
            <a:avLst/>
          </a:prstGeom>
          <a:solidFill>
            <a:schemeClr val="dk1"/>
          </a:solid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sz="1800"/>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cxnSp>
        <p:nvCxnSpPr>
          <p:cNvPr id="24" name="Google Shape;24;p2"/>
          <p:cNvCxnSpPr/>
          <p:nvPr/>
        </p:nvCxnSpPr>
        <p:spPr>
          <a:xfrm rot="10800000">
            <a:off x="8709900" y="2409605"/>
            <a:ext cx="324300" cy="324300"/>
          </a:xfrm>
          <a:prstGeom prst="straightConnector1">
            <a:avLst/>
          </a:prstGeom>
          <a:noFill/>
          <a:ln w="19050" cap="flat" cmpd="sng">
            <a:solidFill>
              <a:schemeClr val="accent1"/>
            </a:solidFill>
            <a:prstDash val="solid"/>
            <a:round/>
            <a:headEnd type="none" w="med" len="med"/>
            <a:tailEnd type="none" w="med" len="med"/>
          </a:ln>
        </p:spPr>
      </p:cxnSp>
      <p:sp>
        <p:nvSpPr>
          <p:cNvPr id="25" name="Google Shape;25;p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gradFill>
          <a:gsLst>
            <a:gs pos="0">
              <a:schemeClr val="dk1"/>
            </a:gs>
            <a:gs pos="36000">
              <a:srgbClr val="013768"/>
            </a:gs>
            <a:gs pos="65000">
              <a:srgbClr val="016ECF"/>
            </a:gs>
            <a:gs pos="100000">
              <a:srgbClr val="022A6A"/>
            </a:gs>
          </a:gsLst>
          <a:lin ang="2700006" scaled="0"/>
        </a:gradFill>
        <a:effectLst/>
      </p:bgPr>
    </p:bg>
    <p:spTree>
      <p:nvGrpSpPr>
        <p:cNvPr id="1" name="Shape 151"/>
        <p:cNvGrpSpPr/>
        <p:nvPr/>
      </p:nvGrpSpPr>
      <p:grpSpPr>
        <a:xfrm>
          <a:off x="0" y="0"/>
          <a:ext cx="0" cy="0"/>
          <a:chOff x="0" y="0"/>
          <a:chExt cx="0" cy="0"/>
        </a:xfrm>
      </p:grpSpPr>
      <p:sp>
        <p:nvSpPr>
          <p:cNvPr id="152" name="Google Shape;152;p11"/>
          <p:cNvSpPr txBox="1">
            <a:spLocks noGrp="1"/>
          </p:cNvSpPr>
          <p:nvPr>
            <p:ph type="title" hasCustomPrompt="1"/>
          </p:nvPr>
        </p:nvSpPr>
        <p:spPr>
          <a:xfrm>
            <a:off x="1436250" y="1407263"/>
            <a:ext cx="6271500" cy="18717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12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53" name="Google Shape;153;p11"/>
          <p:cNvSpPr txBox="1">
            <a:spLocks noGrp="1"/>
          </p:cNvSpPr>
          <p:nvPr>
            <p:ph type="subTitle" idx="1"/>
          </p:nvPr>
        </p:nvSpPr>
        <p:spPr>
          <a:xfrm>
            <a:off x="1436250" y="3279038"/>
            <a:ext cx="6271500" cy="457200"/>
          </a:xfrm>
          <a:prstGeom prst="rect">
            <a:avLst/>
          </a:prstGeom>
          <a:solidFill>
            <a:schemeClr val="dk1"/>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154" name="Google Shape;154;p11"/>
          <p:cNvSpPr/>
          <p:nvPr/>
        </p:nvSpPr>
        <p:spPr>
          <a:xfrm rot="10800000" flipH="1">
            <a:off x="8454000" y="4066813"/>
            <a:ext cx="690000" cy="690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rot="10800000" flipH="1">
            <a:off x="-131525" y="2900950"/>
            <a:ext cx="690000" cy="690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10800000" flipH="1">
            <a:off x="8206350" y="4460313"/>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rot="5400000" flipH="1">
            <a:off x="4483063" y="-349758"/>
            <a:ext cx="685800" cy="685800"/>
          </a:xfrm>
          <a:prstGeom prst="pie">
            <a:avLst>
              <a:gd name="adj1" fmla="val 53719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8" name="Google Shape;158;p11"/>
          <p:cNvCxnSpPr/>
          <p:nvPr/>
        </p:nvCxnSpPr>
        <p:spPr>
          <a:xfrm flipH="1">
            <a:off x="1681900" y="4756821"/>
            <a:ext cx="324300" cy="324300"/>
          </a:xfrm>
          <a:prstGeom prst="straightConnector1">
            <a:avLst/>
          </a:prstGeom>
          <a:noFill/>
          <a:ln w="19050" cap="flat" cmpd="sng">
            <a:solidFill>
              <a:schemeClr val="accent1"/>
            </a:solidFill>
            <a:prstDash val="solid"/>
            <a:round/>
            <a:headEnd type="none" w="med" len="med"/>
            <a:tailEnd type="none" w="med" len="med"/>
          </a:ln>
        </p:spPr>
      </p:cxnSp>
      <p:sp>
        <p:nvSpPr>
          <p:cNvPr id="159" name="Google Shape;159;p11"/>
          <p:cNvSpPr/>
          <p:nvPr/>
        </p:nvSpPr>
        <p:spPr>
          <a:xfrm flipH="1">
            <a:off x="-334525" y="242370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1"/>
          <p:cNvSpPr/>
          <p:nvPr/>
        </p:nvSpPr>
        <p:spPr>
          <a:xfrm rot="-5400000">
            <a:off x="8760850" y="-12"/>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1" name="Google Shape;161;p11"/>
          <p:cNvCxnSpPr/>
          <p:nvPr/>
        </p:nvCxnSpPr>
        <p:spPr>
          <a:xfrm flipH="1">
            <a:off x="-473275" y="220775"/>
            <a:ext cx="1186500" cy="1186500"/>
          </a:xfrm>
          <a:prstGeom prst="straightConnector1">
            <a:avLst/>
          </a:prstGeom>
          <a:noFill/>
          <a:ln w="19050" cap="flat" cmpd="sng">
            <a:solidFill>
              <a:schemeClr val="accent1"/>
            </a:solidFill>
            <a:prstDash val="solid"/>
            <a:round/>
            <a:headEnd type="none" w="med" len="med"/>
            <a:tailEnd type="none" w="med" len="med"/>
          </a:ln>
        </p:spPr>
      </p:cxnSp>
      <p:sp>
        <p:nvSpPr>
          <p:cNvPr id="162" name="Google Shape;162;p11"/>
          <p:cNvSpPr/>
          <p:nvPr/>
        </p:nvSpPr>
        <p:spPr>
          <a:xfrm rot="5400000" flipH="1">
            <a:off x="3975138" y="-349758"/>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3" name="Google Shape;163;p11"/>
          <p:cNvCxnSpPr/>
          <p:nvPr/>
        </p:nvCxnSpPr>
        <p:spPr>
          <a:xfrm flipH="1">
            <a:off x="8636850" y="2152446"/>
            <a:ext cx="324300" cy="324300"/>
          </a:xfrm>
          <a:prstGeom prst="straightConnector1">
            <a:avLst/>
          </a:prstGeom>
          <a:noFill/>
          <a:ln w="19050" cap="flat" cmpd="sng">
            <a:solidFill>
              <a:schemeClr val="dk1"/>
            </a:solidFill>
            <a:prstDash val="solid"/>
            <a:round/>
            <a:headEnd type="none" w="med" len="med"/>
            <a:tailEnd type="none" w="med" len="med"/>
          </a:ln>
        </p:spPr>
      </p:cxnSp>
      <p:sp>
        <p:nvSpPr>
          <p:cNvPr id="164" name="Google Shape;164;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65"/>
        <p:cNvGrpSpPr/>
        <p:nvPr/>
      </p:nvGrpSpPr>
      <p:grpSpPr>
        <a:xfrm>
          <a:off x="0" y="0"/>
          <a:ext cx="0" cy="0"/>
          <a:chOff x="0" y="0"/>
          <a:chExt cx="0" cy="0"/>
        </a:xfrm>
      </p:grpSpPr>
      <p:sp>
        <p:nvSpPr>
          <p:cNvPr id="166" name="Google Shape;166;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67"/>
        <p:cNvGrpSpPr/>
        <p:nvPr/>
      </p:nvGrpSpPr>
      <p:grpSpPr>
        <a:xfrm>
          <a:off x="0" y="0"/>
          <a:ext cx="0" cy="0"/>
          <a:chOff x="0" y="0"/>
          <a:chExt cx="0" cy="0"/>
        </a:xfrm>
      </p:grpSpPr>
      <p:sp>
        <p:nvSpPr>
          <p:cNvPr id="168" name="Google Shape;16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9" name="Google Shape;169;p13"/>
          <p:cNvSpPr txBox="1">
            <a:spLocks noGrp="1"/>
          </p:cNvSpPr>
          <p:nvPr>
            <p:ph type="subTitle" idx="1"/>
          </p:nvPr>
        </p:nvSpPr>
        <p:spPr>
          <a:xfrm>
            <a:off x="731500" y="2199359"/>
            <a:ext cx="2377500" cy="5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0" name="Google Shape;170;p13"/>
          <p:cNvSpPr txBox="1">
            <a:spLocks noGrp="1"/>
          </p:cNvSpPr>
          <p:nvPr>
            <p:ph type="subTitle" idx="2"/>
          </p:nvPr>
        </p:nvSpPr>
        <p:spPr>
          <a:xfrm>
            <a:off x="731500" y="3810735"/>
            <a:ext cx="2377500" cy="5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1" name="Google Shape;171;p13"/>
          <p:cNvSpPr txBox="1">
            <a:spLocks noGrp="1"/>
          </p:cNvSpPr>
          <p:nvPr>
            <p:ph type="subTitle" idx="3"/>
          </p:nvPr>
        </p:nvSpPr>
        <p:spPr>
          <a:xfrm>
            <a:off x="3383253" y="3810735"/>
            <a:ext cx="2377500" cy="5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2" name="Google Shape;172;p13"/>
          <p:cNvSpPr txBox="1">
            <a:spLocks noGrp="1"/>
          </p:cNvSpPr>
          <p:nvPr>
            <p:ph type="subTitle" idx="4"/>
          </p:nvPr>
        </p:nvSpPr>
        <p:spPr>
          <a:xfrm>
            <a:off x="3383253" y="2199359"/>
            <a:ext cx="2377500" cy="5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3" name="Google Shape;173;p13"/>
          <p:cNvSpPr txBox="1">
            <a:spLocks noGrp="1"/>
          </p:cNvSpPr>
          <p:nvPr>
            <p:ph type="title" idx="5" hasCustomPrompt="1"/>
          </p:nvPr>
        </p:nvSpPr>
        <p:spPr>
          <a:xfrm>
            <a:off x="1577340" y="1349505"/>
            <a:ext cx="685800" cy="457200"/>
          </a:xfrm>
          <a:prstGeom prst="rect">
            <a:avLst/>
          </a:prstGeom>
          <a:solidFill>
            <a:schemeClr val="dk1"/>
          </a:solid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4" name="Google Shape;174;p13"/>
          <p:cNvSpPr txBox="1">
            <a:spLocks noGrp="1"/>
          </p:cNvSpPr>
          <p:nvPr>
            <p:ph type="title" idx="6" hasCustomPrompt="1"/>
          </p:nvPr>
        </p:nvSpPr>
        <p:spPr>
          <a:xfrm>
            <a:off x="4229100" y="2989680"/>
            <a:ext cx="685800" cy="457200"/>
          </a:xfrm>
          <a:prstGeom prst="rect">
            <a:avLst/>
          </a:prstGeom>
          <a:solidFill>
            <a:schemeClr val="dk1"/>
          </a:solid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5" name="Google Shape;175;p13"/>
          <p:cNvSpPr txBox="1">
            <a:spLocks noGrp="1"/>
          </p:cNvSpPr>
          <p:nvPr>
            <p:ph type="title" idx="7" hasCustomPrompt="1"/>
          </p:nvPr>
        </p:nvSpPr>
        <p:spPr>
          <a:xfrm>
            <a:off x="1577340" y="2989680"/>
            <a:ext cx="685800" cy="457200"/>
          </a:xfrm>
          <a:prstGeom prst="rect">
            <a:avLst/>
          </a:prstGeom>
          <a:solidFill>
            <a:schemeClr val="dk1"/>
          </a:solid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6" name="Google Shape;176;p13"/>
          <p:cNvSpPr txBox="1">
            <a:spLocks noGrp="1"/>
          </p:cNvSpPr>
          <p:nvPr>
            <p:ph type="title" idx="8" hasCustomPrompt="1"/>
          </p:nvPr>
        </p:nvSpPr>
        <p:spPr>
          <a:xfrm>
            <a:off x="4229100" y="1349505"/>
            <a:ext cx="685800" cy="457200"/>
          </a:xfrm>
          <a:prstGeom prst="rect">
            <a:avLst/>
          </a:prstGeom>
          <a:solidFill>
            <a:schemeClr val="dk1"/>
          </a:solid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7" name="Google Shape;177;p13"/>
          <p:cNvSpPr txBox="1">
            <a:spLocks noGrp="1"/>
          </p:cNvSpPr>
          <p:nvPr>
            <p:ph type="subTitle" idx="9"/>
          </p:nvPr>
        </p:nvSpPr>
        <p:spPr>
          <a:xfrm>
            <a:off x="6035006" y="3810735"/>
            <a:ext cx="2377500" cy="5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8" name="Google Shape;178;p13"/>
          <p:cNvSpPr txBox="1">
            <a:spLocks noGrp="1"/>
          </p:cNvSpPr>
          <p:nvPr>
            <p:ph type="subTitle" idx="13"/>
          </p:nvPr>
        </p:nvSpPr>
        <p:spPr>
          <a:xfrm>
            <a:off x="6035006" y="2199359"/>
            <a:ext cx="2377500" cy="5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9" name="Google Shape;179;p13"/>
          <p:cNvSpPr txBox="1">
            <a:spLocks noGrp="1"/>
          </p:cNvSpPr>
          <p:nvPr>
            <p:ph type="title" idx="14" hasCustomPrompt="1"/>
          </p:nvPr>
        </p:nvSpPr>
        <p:spPr>
          <a:xfrm>
            <a:off x="6880860" y="2989680"/>
            <a:ext cx="685800" cy="457200"/>
          </a:xfrm>
          <a:prstGeom prst="rect">
            <a:avLst/>
          </a:prstGeom>
          <a:solidFill>
            <a:schemeClr val="dk1"/>
          </a:solid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0" name="Google Shape;180;p13"/>
          <p:cNvSpPr txBox="1">
            <a:spLocks noGrp="1"/>
          </p:cNvSpPr>
          <p:nvPr>
            <p:ph type="title" idx="15" hasCustomPrompt="1"/>
          </p:nvPr>
        </p:nvSpPr>
        <p:spPr>
          <a:xfrm>
            <a:off x="6880860" y="1349505"/>
            <a:ext cx="685800" cy="457200"/>
          </a:xfrm>
          <a:prstGeom prst="rect">
            <a:avLst/>
          </a:prstGeom>
          <a:solidFill>
            <a:schemeClr val="dk1"/>
          </a:solid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1" name="Google Shape;181;p13"/>
          <p:cNvSpPr txBox="1">
            <a:spLocks noGrp="1"/>
          </p:cNvSpPr>
          <p:nvPr>
            <p:ph type="subTitle" idx="16"/>
          </p:nvPr>
        </p:nvSpPr>
        <p:spPr>
          <a:xfrm>
            <a:off x="731490" y="1988280"/>
            <a:ext cx="2377500" cy="38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latin typeface="Space Grotesk"/>
                <a:ea typeface="Space Grotesk"/>
                <a:cs typeface="Space Grotesk"/>
                <a:sym typeface="Space Grotes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82" name="Google Shape;182;p13"/>
          <p:cNvSpPr txBox="1">
            <a:spLocks noGrp="1"/>
          </p:cNvSpPr>
          <p:nvPr>
            <p:ph type="subTitle" idx="17"/>
          </p:nvPr>
        </p:nvSpPr>
        <p:spPr>
          <a:xfrm>
            <a:off x="731490" y="3599652"/>
            <a:ext cx="2377500" cy="38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latin typeface="Space Grotesk"/>
                <a:ea typeface="Space Grotesk"/>
                <a:cs typeface="Space Grotesk"/>
                <a:sym typeface="Space Grotes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83" name="Google Shape;183;p13"/>
          <p:cNvSpPr txBox="1">
            <a:spLocks noGrp="1"/>
          </p:cNvSpPr>
          <p:nvPr>
            <p:ph type="subTitle" idx="18"/>
          </p:nvPr>
        </p:nvSpPr>
        <p:spPr>
          <a:xfrm>
            <a:off x="3383250" y="3599652"/>
            <a:ext cx="2377500" cy="38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latin typeface="Space Grotesk"/>
                <a:ea typeface="Space Grotesk"/>
                <a:cs typeface="Space Grotesk"/>
                <a:sym typeface="Space Grotes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84" name="Google Shape;184;p13"/>
          <p:cNvSpPr txBox="1">
            <a:spLocks noGrp="1"/>
          </p:cNvSpPr>
          <p:nvPr>
            <p:ph type="subTitle" idx="19"/>
          </p:nvPr>
        </p:nvSpPr>
        <p:spPr>
          <a:xfrm>
            <a:off x="3383250" y="1988280"/>
            <a:ext cx="2377500" cy="38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latin typeface="Space Grotesk"/>
                <a:ea typeface="Space Grotesk"/>
                <a:cs typeface="Space Grotesk"/>
                <a:sym typeface="Space Grotes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85" name="Google Shape;185;p13"/>
          <p:cNvSpPr txBox="1">
            <a:spLocks noGrp="1"/>
          </p:cNvSpPr>
          <p:nvPr>
            <p:ph type="subTitle" idx="20"/>
          </p:nvPr>
        </p:nvSpPr>
        <p:spPr>
          <a:xfrm>
            <a:off x="6035010" y="3599652"/>
            <a:ext cx="2377500" cy="38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latin typeface="Space Grotesk"/>
                <a:ea typeface="Space Grotesk"/>
                <a:cs typeface="Space Grotesk"/>
                <a:sym typeface="Space Grotes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86" name="Google Shape;186;p13"/>
          <p:cNvSpPr txBox="1">
            <a:spLocks noGrp="1"/>
          </p:cNvSpPr>
          <p:nvPr>
            <p:ph type="subTitle" idx="21"/>
          </p:nvPr>
        </p:nvSpPr>
        <p:spPr>
          <a:xfrm>
            <a:off x="6035010" y="1988280"/>
            <a:ext cx="2377500" cy="38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latin typeface="Space Grotesk"/>
                <a:ea typeface="Space Grotesk"/>
                <a:cs typeface="Space Grotesk"/>
                <a:sym typeface="Space Grotes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87" name="Google Shape;187;p13"/>
          <p:cNvSpPr/>
          <p:nvPr/>
        </p:nvSpPr>
        <p:spPr>
          <a:xfrm>
            <a:off x="8275" y="0"/>
            <a:ext cx="690000" cy="690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3"/>
          <p:cNvSpPr/>
          <p:nvPr/>
        </p:nvSpPr>
        <p:spPr>
          <a:xfrm rot="5400000">
            <a:off x="370325" y="210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3"/>
          <p:cNvSpPr/>
          <p:nvPr/>
        </p:nvSpPr>
        <p:spPr>
          <a:xfrm rot="5400000">
            <a:off x="8042175" y="483135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3"/>
          <p:cNvSpPr/>
          <p:nvPr/>
        </p:nvSpPr>
        <p:spPr>
          <a:xfrm rot="5400000">
            <a:off x="8323900" y="4706475"/>
            <a:ext cx="685800" cy="685800"/>
          </a:xfrm>
          <a:prstGeom prst="pie">
            <a:avLst>
              <a:gd name="adj1" fmla="val 53719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3"/>
          <p:cNvSpPr/>
          <p:nvPr/>
        </p:nvSpPr>
        <p:spPr>
          <a:xfrm>
            <a:off x="8275" y="4453500"/>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3"/>
          <p:cNvSpPr/>
          <p:nvPr/>
        </p:nvSpPr>
        <p:spPr>
          <a:xfrm>
            <a:off x="8445725" y="0"/>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3" name="Google Shape;193;p13"/>
          <p:cNvCxnSpPr/>
          <p:nvPr/>
        </p:nvCxnSpPr>
        <p:spPr>
          <a:xfrm rot="10800000">
            <a:off x="8595600" y="2297554"/>
            <a:ext cx="548400" cy="548400"/>
          </a:xfrm>
          <a:prstGeom prst="straightConnector1">
            <a:avLst/>
          </a:prstGeom>
          <a:noFill/>
          <a:ln w="19050" cap="flat" cmpd="sng">
            <a:solidFill>
              <a:schemeClr val="accent1"/>
            </a:solidFill>
            <a:prstDash val="solid"/>
            <a:round/>
            <a:headEnd type="none" w="med" len="med"/>
            <a:tailEnd type="none" w="med" len="med"/>
          </a:ln>
        </p:spPr>
      </p:cxnSp>
      <p:cxnSp>
        <p:nvCxnSpPr>
          <p:cNvPr id="194" name="Google Shape;194;p13"/>
          <p:cNvCxnSpPr/>
          <p:nvPr/>
        </p:nvCxnSpPr>
        <p:spPr>
          <a:xfrm rot="10800000">
            <a:off x="79075" y="2133300"/>
            <a:ext cx="548400" cy="548400"/>
          </a:xfrm>
          <a:prstGeom prst="straightConnector1">
            <a:avLst/>
          </a:prstGeom>
          <a:noFill/>
          <a:ln w="19050" cap="flat" cmpd="sng">
            <a:solidFill>
              <a:schemeClr val="accent1"/>
            </a:solidFill>
            <a:prstDash val="solid"/>
            <a:round/>
            <a:headEnd type="none" w="med" len="med"/>
            <a:tailEnd type="none" w="med" len="med"/>
          </a:ln>
        </p:spPr>
      </p:cxnSp>
      <p:cxnSp>
        <p:nvCxnSpPr>
          <p:cNvPr id="195" name="Google Shape;195;p13"/>
          <p:cNvCxnSpPr/>
          <p:nvPr/>
        </p:nvCxnSpPr>
        <p:spPr>
          <a:xfrm rot="10800000">
            <a:off x="3552500" y="4706475"/>
            <a:ext cx="324300" cy="324300"/>
          </a:xfrm>
          <a:prstGeom prst="straightConnector1">
            <a:avLst/>
          </a:prstGeom>
          <a:noFill/>
          <a:ln w="19050" cap="flat" cmpd="sng">
            <a:solidFill>
              <a:schemeClr val="dk1"/>
            </a:solidFill>
            <a:prstDash val="solid"/>
            <a:round/>
            <a:headEnd type="none" w="med" len="med"/>
            <a:tailEnd type="none" w="med" len="med"/>
          </a:ln>
        </p:spPr>
      </p:cxnSp>
      <p:cxnSp>
        <p:nvCxnSpPr>
          <p:cNvPr id="196" name="Google Shape;196;p13"/>
          <p:cNvCxnSpPr/>
          <p:nvPr/>
        </p:nvCxnSpPr>
        <p:spPr>
          <a:xfrm rot="10800000">
            <a:off x="3917838" y="-647000"/>
            <a:ext cx="1186500" cy="1186500"/>
          </a:xfrm>
          <a:prstGeom prst="straightConnector1">
            <a:avLst/>
          </a:prstGeom>
          <a:noFill/>
          <a:ln w="19050" cap="flat" cmpd="sng">
            <a:solidFill>
              <a:schemeClr val="dk1"/>
            </a:solidFill>
            <a:prstDash val="solid"/>
            <a:round/>
            <a:headEnd type="none" w="med" len="med"/>
            <a:tailEnd type="none" w="med" len="med"/>
          </a:ln>
        </p:spPr>
      </p:cxnSp>
      <p:sp>
        <p:nvSpPr>
          <p:cNvPr id="197" name="Google Shape;197;p13"/>
          <p:cNvSpPr/>
          <p:nvPr/>
        </p:nvSpPr>
        <p:spPr>
          <a:xfrm flipH="1">
            <a:off x="8323900" y="388463"/>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3"/>
          <p:cNvSpPr/>
          <p:nvPr/>
        </p:nvSpPr>
        <p:spPr>
          <a:xfrm flipH="1">
            <a:off x="-370050" y="4124988"/>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bg>
      <p:bgPr>
        <a:gradFill>
          <a:gsLst>
            <a:gs pos="0">
              <a:schemeClr val="dk1"/>
            </a:gs>
            <a:gs pos="36000">
              <a:srgbClr val="013768"/>
            </a:gs>
            <a:gs pos="65000">
              <a:srgbClr val="016ECF"/>
            </a:gs>
            <a:gs pos="100000">
              <a:srgbClr val="022A6A"/>
            </a:gs>
          </a:gsLst>
          <a:lin ang="18900732" scaled="0"/>
        </a:gradFill>
        <a:effectLst/>
      </p:bgPr>
    </p:bg>
    <p:spTree>
      <p:nvGrpSpPr>
        <p:cNvPr id="1" name="Shape 200"/>
        <p:cNvGrpSpPr/>
        <p:nvPr/>
      </p:nvGrpSpPr>
      <p:grpSpPr>
        <a:xfrm>
          <a:off x="0" y="0"/>
          <a:ext cx="0" cy="0"/>
          <a:chOff x="0" y="0"/>
          <a:chExt cx="0" cy="0"/>
        </a:xfrm>
      </p:grpSpPr>
      <p:sp>
        <p:nvSpPr>
          <p:cNvPr id="201" name="Google Shape;201;p14"/>
          <p:cNvSpPr txBox="1">
            <a:spLocks noGrp="1"/>
          </p:cNvSpPr>
          <p:nvPr>
            <p:ph type="title"/>
          </p:nvPr>
        </p:nvSpPr>
        <p:spPr>
          <a:xfrm>
            <a:off x="2191500" y="3256138"/>
            <a:ext cx="4761000" cy="5319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02" name="Google Shape;202;p14"/>
          <p:cNvSpPr txBox="1">
            <a:spLocks noGrp="1"/>
          </p:cNvSpPr>
          <p:nvPr>
            <p:ph type="subTitle" idx="1"/>
          </p:nvPr>
        </p:nvSpPr>
        <p:spPr>
          <a:xfrm>
            <a:off x="2192557" y="1355463"/>
            <a:ext cx="4758600" cy="175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28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
        <p:nvSpPr>
          <p:cNvPr id="203" name="Google Shape;203;p14"/>
          <p:cNvSpPr/>
          <p:nvPr/>
        </p:nvSpPr>
        <p:spPr>
          <a:xfrm>
            <a:off x="8454000" y="-155075"/>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4"/>
          <p:cNvSpPr/>
          <p:nvPr/>
        </p:nvSpPr>
        <p:spPr>
          <a:xfrm>
            <a:off x="7939075" y="-155075"/>
            <a:ext cx="690000" cy="690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4"/>
          <p:cNvSpPr/>
          <p:nvPr/>
        </p:nvSpPr>
        <p:spPr>
          <a:xfrm rot="5400000">
            <a:off x="8200450" y="4808438"/>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4"/>
          <p:cNvSpPr/>
          <p:nvPr/>
        </p:nvSpPr>
        <p:spPr>
          <a:xfrm>
            <a:off x="8454000" y="4325038"/>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p:cNvSpPr/>
          <p:nvPr/>
        </p:nvSpPr>
        <p:spPr>
          <a:xfrm>
            <a:off x="14050" y="4453500"/>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p:cNvSpPr/>
          <p:nvPr/>
        </p:nvSpPr>
        <p:spPr>
          <a:xfrm rot="-5400000">
            <a:off x="1111538" y="-348650"/>
            <a:ext cx="685800" cy="685800"/>
          </a:xfrm>
          <a:prstGeom prst="pie">
            <a:avLst>
              <a:gd name="adj1" fmla="val 53719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p:cNvSpPr/>
          <p:nvPr/>
        </p:nvSpPr>
        <p:spPr>
          <a:xfrm rot="-5400000">
            <a:off x="562438" y="-34865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0" name="Google Shape;210;p14"/>
          <p:cNvCxnSpPr/>
          <p:nvPr/>
        </p:nvCxnSpPr>
        <p:spPr>
          <a:xfrm rot="10800000">
            <a:off x="14050" y="2298596"/>
            <a:ext cx="548400" cy="548400"/>
          </a:xfrm>
          <a:prstGeom prst="straightConnector1">
            <a:avLst/>
          </a:prstGeom>
          <a:noFill/>
          <a:ln w="19050" cap="flat" cmpd="sng">
            <a:solidFill>
              <a:schemeClr val="accent1"/>
            </a:solidFill>
            <a:prstDash val="solid"/>
            <a:round/>
            <a:headEnd type="none" w="med" len="med"/>
            <a:tailEnd type="none" w="med" len="med"/>
          </a:ln>
        </p:spPr>
      </p:cxnSp>
      <p:cxnSp>
        <p:nvCxnSpPr>
          <p:cNvPr id="211" name="Google Shape;211;p14"/>
          <p:cNvCxnSpPr/>
          <p:nvPr/>
        </p:nvCxnSpPr>
        <p:spPr>
          <a:xfrm rot="10800000">
            <a:off x="8677650" y="2464725"/>
            <a:ext cx="324300" cy="324300"/>
          </a:xfrm>
          <a:prstGeom prst="straightConnector1">
            <a:avLst/>
          </a:prstGeom>
          <a:noFill/>
          <a:ln w="19050" cap="flat" cmpd="sng">
            <a:solidFill>
              <a:schemeClr val="accent1"/>
            </a:solidFill>
            <a:prstDash val="solid"/>
            <a:round/>
            <a:headEnd type="none" w="med" len="med"/>
            <a:tailEnd type="none" w="med" len="med"/>
          </a:ln>
        </p:spPr>
      </p:cxnSp>
      <p:cxnSp>
        <p:nvCxnSpPr>
          <p:cNvPr id="212" name="Google Shape;212;p14"/>
          <p:cNvCxnSpPr/>
          <p:nvPr/>
        </p:nvCxnSpPr>
        <p:spPr>
          <a:xfrm rot="10800000">
            <a:off x="3733675" y="4608575"/>
            <a:ext cx="1186500" cy="1186500"/>
          </a:xfrm>
          <a:prstGeom prst="straightConnector1">
            <a:avLst/>
          </a:prstGeom>
          <a:noFill/>
          <a:ln w="19050" cap="flat" cmpd="sng">
            <a:solidFill>
              <a:schemeClr val="dk1"/>
            </a:solidFill>
            <a:prstDash val="solid"/>
            <a:round/>
            <a:headEnd type="none" w="med" len="med"/>
            <a:tailEnd type="none" w="med" len="med"/>
          </a:ln>
        </p:spPr>
      </p:cxnSp>
      <p:cxnSp>
        <p:nvCxnSpPr>
          <p:cNvPr id="213" name="Google Shape;213;p14"/>
          <p:cNvCxnSpPr/>
          <p:nvPr/>
        </p:nvCxnSpPr>
        <p:spPr>
          <a:xfrm rot="10800000">
            <a:off x="4095625" y="-13479"/>
            <a:ext cx="548400" cy="548400"/>
          </a:xfrm>
          <a:prstGeom prst="straightConnector1">
            <a:avLst/>
          </a:prstGeom>
          <a:noFill/>
          <a:ln w="19050" cap="flat" cmpd="sng">
            <a:solidFill>
              <a:schemeClr val="dk1"/>
            </a:solidFill>
            <a:prstDash val="solid"/>
            <a:round/>
            <a:headEnd type="none" w="med" len="med"/>
            <a:tailEnd type="none" w="med" len="med"/>
          </a:ln>
        </p:spPr>
      </p:cxnSp>
      <p:sp>
        <p:nvSpPr>
          <p:cNvPr id="214" name="Google Shape;214;p14"/>
          <p:cNvSpPr/>
          <p:nvPr/>
        </p:nvSpPr>
        <p:spPr>
          <a:xfrm rot="5400000">
            <a:off x="370313" y="480845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_9">
    <p:bg>
      <p:bgPr>
        <a:gradFill>
          <a:gsLst>
            <a:gs pos="0">
              <a:schemeClr val="dk1"/>
            </a:gs>
            <a:gs pos="36000">
              <a:srgbClr val="013768"/>
            </a:gs>
            <a:gs pos="65000">
              <a:srgbClr val="016ECF"/>
            </a:gs>
            <a:gs pos="100000">
              <a:srgbClr val="022A6A"/>
            </a:gs>
          </a:gsLst>
          <a:lin ang="2700006" scaled="0"/>
        </a:gradFill>
        <a:effectLst/>
      </p:bgPr>
    </p:bg>
    <p:spTree>
      <p:nvGrpSpPr>
        <p:cNvPr id="1" name="Shape 216"/>
        <p:cNvGrpSpPr/>
        <p:nvPr/>
      </p:nvGrpSpPr>
      <p:grpSpPr>
        <a:xfrm>
          <a:off x="0" y="0"/>
          <a:ext cx="0" cy="0"/>
          <a:chOff x="0" y="0"/>
          <a:chExt cx="0" cy="0"/>
        </a:xfrm>
      </p:grpSpPr>
      <p:sp>
        <p:nvSpPr>
          <p:cNvPr id="217" name="Google Shape;217;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8" name="Google Shape;218;p15"/>
          <p:cNvSpPr/>
          <p:nvPr/>
        </p:nvSpPr>
        <p:spPr>
          <a:xfrm>
            <a:off x="8444925" y="270063"/>
            <a:ext cx="690000" cy="690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22675" y="1858550"/>
            <a:ext cx="690000" cy="690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5"/>
          <p:cNvSpPr/>
          <p:nvPr/>
        </p:nvSpPr>
        <p:spPr>
          <a:xfrm>
            <a:off x="8197275" y="-123437"/>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5"/>
          <p:cNvSpPr/>
          <p:nvPr/>
        </p:nvSpPr>
        <p:spPr>
          <a:xfrm rot="5400000">
            <a:off x="4370038" y="4794163"/>
            <a:ext cx="685800" cy="685800"/>
          </a:xfrm>
          <a:prstGeom prst="pie">
            <a:avLst>
              <a:gd name="adj1" fmla="val 53719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2" name="Google Shape;222;p15"/>
          <p:cNvCxnSpPr/>
          <p:nvPr/>
        </p:nvCxnSpPr>
        <p:spPr>
          <a:xfrm rot="10800000" flipH="1">
            <a:off x="205525" y="270079"/>
            <a:ext cx="324300" cy="324300"/>
          </a:xfrm>
          <a:prstGeom prst="straightConnector1">
            <a:avLst/>
          </a:prstGeom>
          <a:noFill/>
          <a:ln w="19050" cap="flat" cmpd="sng">
            <a:solidFill>
              <a:schemeClr val="accent1"/>
            </a:solidFill>
            <a:prstDash val="solid"/>
            <a:round/>
            <a:headEnd type="none" w="med" len="med"/>
            <a:tailEnd type="none" w="med" len="med"/>
          </a:ln>
        </p:spPr>
      </p:cxnSp>
      <p:sp>
        <p:nvSpPr>
          <p:cNvPr id="223" name="Google Shape;223;p15"/>
          <p:cNvSpPr/>
          <p:nvPr/>
        </p:nvSpPr>
        <p:spPr>
          <a:xfrm rot="10800000">
            <a:off x="-334525" y="2247025"/>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rot="-5400000" flipH="1">
            <a:off x="8713225" y="4794163"/>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5" name="Google Shape;225;p15"/>
          <p:cNvCxnSpPr/>
          <p:nvPr/>
        </p:nvCxnSpPr>
        <p:spPr>
          <a:xfrm rot="10800000" flipH="1">
            <a:off x="-473825" y="4169375"/>
            <a:ext cx="1186500" cy="1186500"/>
          </a:xfrm>
          <a:prstGeom prst="straightConnector1">
            <a:avLst/>
          </a:prstGeom>
          <a:noFill/>
          <a:ln w="19050" cap="flat" cmpd="sng">
            <a:solidFill>
              <a:schemeClr val="accent1"/>
            </a:solidFill>
            <a:prstDash val="solid"/>
            <a:round/>
            <a:headEnd type="none" w="med" len="med"/>
            <a:tailEnd type="none" w="med" len="med"/>
          </a:ln>
        </p:spPr>
      </p:cxnSp>
      <p:sp>
        <p:nvSpPr>
          <p:cNvPr id="226" name="Google Shape;226;p15"/>
          <p:cNvSpPr/>
          <p:nvPr/>
        </p:nvSpPr>
        <p:spPr>
          <a:xfrm rot="5400000">
            <a:off x="3862113" y="4816602"/>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7" name="Google Shape;227;p15"/>
          <p:cNvCxnSpPr/>
          <p:nvPr/>
        </p:nvCxnSpPr>
        <p:spPr>
          <a:xfrm rot="10800000" flipH="1">
            <a:off x="8585525" y="2409604"/>
            <a:ext cx="324300" cy="324300"/>
          </a:xfrm>
          <a:prstGeom prst="straightConnector1">
            <a:avLst/>
          </a:prstGeom>
          <a:noFill/>
          <a:ln w="19050" cap="flat" cmpd="sng">
            <a:solidFill>
              <a:schemeClr val="dk1"/>
            </a:solidFill>
            <a:prstDash val="solid"/>
            <a:round/>
            <a:headEnd type="none" w="med" len="med"/>
            <a:tailEnd type="none" w="med" len="med"/>
          </a:ln>
        </p:spPr>
      </p:cxnSp>
      <p:cxnSp>
        <p:nvCxnSpPr>
          <p:cNvPr id="228" name="Google Shape;228;p15"/>
          <p:cNvCxnSpPr/>
          <p:nvPr/>
        </p:nvCxnSpPr>
        <p:spPr>
          <a:xfrm rot="10800000" flipH="1">
            <a:off x="4850650" y="-741475"/>
            <a:ext cx="1186500" cy="1186500"/>
          </a:xfrm>
          <a:prstGeom prst="straightConnector1">
            <a:avLst/>
          </a:prstGeom>
          <a:noFill/>
          <a:ln w="19050" cap="flat" cmpd="sng">
            <a:solidFill>
              <a:schemeClr val="accent1"/>
            </a:solidFill>
            <a:prstDash val="solid"/>
            <a:round/>
            <a:headEnd type="none" w="med" len="med"/>
            <a:tailEnd type="none" w="med" len="med"/>
          </a:ln>
        </p:spPr>
      </p:cxnSp>
      <p:sp>
        <p:nvSpPr>
          <p:cNvPr id="229" name="Google Shape;229;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CUSTOM_9_1">
    <p:bg>
      <p:bgPr>
        <a:gradFill>
          <a:gsLst>
            <a:gs pos="0">
              <a:schemeClr val="dk1"/>
            </a:gs>
            <a:gs pos="36000">
              <a:srgbClr val="013768"/>
            </a:gs>
            <a:gs pos="65000">
              <a:srgbClr val="016ECF"/>
            </a:gs>
            <a:gs pos="100000">
              <a:srgbClr val="022A6A"/>
            </a:gs>
          </a:gsLst>
          <a:lin ang="8100019" scaled="0"/>
        </a:gradFill>
        <a:effectLst/>
      </p:bgPr>
    </p:bg>
    <p:spTree>
      <p:nvGrpSpPr>
        <p:cNvPr id="1" name="Shape 230"/>
        <p:cNvGrpSpPr/>
        <p:nvPr/>
      </p:nvGrpSpPr>
      <p:grpSpPr>
        <a:xfrm>
          <a:off x="0" y="0"/>
          <a:ext cx="0" cy="0"/>
          <a:chOff x="0" y="0"/>
          <a:chExt cx="0" cy="0"/>
        </a:xfrm>
      </p:grpSpPr>
      <p:sp>
        <p:nvSpPr>
          <p:cNvPr id="231" name="Google Shape;231;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2" name="Google Shape;232;p16"/>
          <p:cNvSpPr/>
          <p:nvPr/>
        </p:nvSpPr>
        <p:spPr>
          <a:xfrm>
            <a:off x="22675" y="0"/>
            <a:ext cx="690000" cy="690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6"/>
          <p:cNvSpPr/>
          <p:nvPr/>
        </p:nvSpPr>
        <p:spPr>
          <a:xfrm rot="10800000">
            <a:off x="-342900" y="4265675"/>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6"/>
          <p:cNvSpPr/>
          <p:nvPr/>
        </p:nvSpPr>
        <p:spPr>
          <a:xfrm>
            <a:off x="8444925" y="4453488"/>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6"/>
          <p:cNvSpPr/>
          <p:nvPr/>
        </p:nvSpPr>
        <p:spPr>
          <a:xfrm rot="5400000" flipH="1">
            <a:off x="8267038" y="-367737"/>
            <a:ext cx="685800" cy="685800"/>
          </a:xfrm>
          <a:prstGeom prst="pie">
            <a:avLst>
              <a:gd name="adj1" fmla="val 53719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6" name="Google Shape;236;p16"/>
          <p:cNvCxnSpPr/>
          <p:nvPr/>
        </p:nvCxnSpPr>
        <p:spPr>
          <a:xfrm rot="10800000">
            <a:off x="3945375" y="4699871"/>
            <a:ext cx="548400" cy="548400"/>
          </a:xfrm>
          <a:prstGeom prst="straightConnector1">
            <a:avLst/>
          </a:prstGeom>
          <a:noFill/>
          <a:ln w="19050" cap="flat" cmpd="sng">
            <a:solidFill>
              <a:schemeClr val="accent1"/>
            </a:solidFill>
            <a:prstDash val="solid"/>
            <a:round/>
            <a:headEnd type="none" w="med" len="med"/>
            <a:tailEnd type="none" w="med" len="med"/>
          </a:ln>
        </p:spPr>
      </p:cxnSp>
      <p:cxnSp>
        <p:nvCxnSpPr>
          <p:cNvPr id="237" name="Google Shape;237;p16"/>
          <p:cNvCxnSpPr/>
          <p:nvPr/>
        </p:nvCxnSpPr>
        <p:spPr>
          <a:xfrm rot="10800000">
            <a:off x="148375" y="2183554"/>
            <a:ext cx="324300" cy="324300"/>
          </a:xfrm>
          <a:prstGeom prst="straightConnector1">
            <a:avLst/>
          </a:prstGeom>
          <a:noFill/>
          <a:ln w="19050" cap="flat" cmpd="sng">
            <a:solidFill>
              <a:schemeClr val="dk1"/>
            </a:solidFill>
            <a:prstDash val="solid"/>
            <a:round/>
            <a:headEnd type="none" w="med" len="med"/>
            <a:tailEnd type="none" w="med" len="med"/>
          </a:ln>
        </p:spPr>
      </p:cxnSp>
      <p:sp>
        <p:nvSpPr>
          <p:cNvPr id="238" name="Google Shape;238;p16"/>
          <p:cNvSpPr/>
          <p:nvPr/>
        </p:nvSpPr>
        <p:spPr>
          <a:xfrm rot="5400000">
            <a:off x="571500" y="210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6"/>
          <p:cNvSpPr/>
          <p:nvPr/>
        </p:nvSpPr>
        <p:spPr>
          <a:xfrm rot="-5400000" flipH="1">
            <a:off x="8087875" y="4794163"/>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0" name="Google Shape;240;p16"/>
          <p:cNvCxnSpPr/>
          <p:nvPr/>
        </p:nvCxnSpPr>
        <p:spPr>
          <a:xfrm rot="10800000">
            <a:off x="8444925" y="2099400"/>
            <a:ext cx="1186500" cy="1186500"/>
          </a:xfrm>
          <a:prstGeom prst="straightConnector1">
            <a:avLst/>
          </a:prstGeom>
          <a:noFill/>
          <a:ln w="19050" cap="flat" cmpd="sng">
            <a:solidFill>
              <a:schemeClr val="accent1"/>
            </a:solidFill>
            <a:prstDash val="solid"/>
            <a:round/>
            <a:headEnd type="none" w="med" len="med"/>
            <a:tailEnd type="none" w="med" len="med"/>
          </a:ln>
        </p:spPr>
      </p:cxnSp>
      <p:sp>
        <p:nvSpPr>
          <p:cNvPr id="241" name="Google Shape;241;p16"/>
          <p:cNvSpPr/>
          <p:nvPr/>
        </p:nvSpPr>
        <p:spPr>
          <a:xfrm rot="5400000" flipH="1">
            <a:off x="7759113" y="-367737"/>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2" name="Google Shape;242;p16"/>
          <p:cNvCxnSpPr/>
          <p:nvPr/>
        </p:nvCxnSpPr>
        <p:spPr>
          <a:xfrm rot="10800000">
            <a:off x="5246400" y="2104"/>
            <a:ext cx="324300" cy="324300"/>
          </a:xfrm>
          <a:prstGeom prst="straightConnector1">
            <a:avLst/>
          </a:prstGeom>
          <a:noFill/>
          <a:ln w="19050" cap="flat" cmpd="sng">
            <a:solidFill>
              <a:schemeClr val="dk1"/>
            </a:solidFill>
            <a:prstDash val="solid"/>
            <a:round/>
            <a:headEnd type="none" w="med" len="med"/>
            <a:tailEnd type="none" w="med" len="med"/>
          </a:ln>
        </p:spPr>
      </p:cxnSp>
      <p:sp>
        <p:nvSpPr>
          <p:cNvPr id="243" name="Google Shape;243;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CUSTOM_10">
    <p:spTree>
      <p:nvGrpSpPr>
        <p:cNvPr id="1" name="Shape 244"/>
        <p:cNvGrpSpPr/>
        <p:nvPr/>
      </p:nvGrpSpPr>
      <p:grpSpPr>
        <a:xfrm>
          <a:off x="0" y="0"/>
          <a:ext cx="0" cy="0"/>
          <a:chOff x="0" y="0"/>
          <a:chExt cx="0" cy="0"/>
        </a:xfrm>
      </p:grpSpPr>
      <p:sp>
        <p:nvSpPr>
          <p:cNvPr id="245" name="Google Shape;245;p17"/>
          <p:cNvSpPr txBox="1">
            <a:spLocks noGrp="1"/>
          </p:cNvSpPr>
          <p:nvPr>
            <p:ph type="body" idx="1"/>
          </p:nvPr>
        </p:nvSpPr>
        <p:spPr>
          <a:xfrm>
            <a:off x="4137175" y="2993400"/>
            <a:ext cx="4138500" cy="800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46" name="Google Shape;246;p17"/>
          <p:cNvSpPr txBox="1">
            <a:spLocks noGrp="1"/>
          </p:cNvSpPr>
          <p:nvPr>
            <p:ph type="title"/>
          </p:nvPr>
        </p:nvSpPr>
        <p:spPr>
          <a:xfrm>
            <a:off x="4137175" y="1349700"/>
            <a:ext cx="4138500" cy="18714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7" name="Google Shape;247;p17"/>
          <p:cNvSpPr>
            <a:spLocks noGrp="1"/>
          </p:cNvSpPr>
          <p:nvPr>
            <p:ph type="pic" idx="2"/>
          </p:nvPr>
        </p:nvSpPr>
        <p:spPr>
          <a:xfrm>
            <a:off x="868331" y="1034850"/>
            <a:ext cx="3074100" cy="3073800"/>
          </a:xfrm>
          <a:prstGeom prst="ellipse">
            <a:avLst/>
          </a:prstGeom>
          <a:noFill/>
          <a:ln>
            <a:noFill/>
          </a:ln>
        </p:spPr>
      </p:sp>
      <p:sp>
        <p:nvSpPr>
          <p:cNvPr id="248" name="Google Shape;248;p17"/>
          <p:cNvSpPr/>
          <p:nvPr/>
        </p:nvSpPr>
        <p:spPr>
          <a:xfrm flipH="1">
            <a:off x="0" y="64250"/>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7"/>
          <p:cNvSpPr/>
          <p:nvPr/>
        </p:nvSpPr>
        <p:spPr>
          <a:xfrm flipH="1">
            <a:off x="8471275" y="7863"/>
            <a:ext cx="690000" cy="690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7"/>
          <p:cNvSpPr/>
          <p:nvPr/>
        </p:nvSpPr>
        <p:spPr>
          <a:xfrm rot="-5400000" flipH="1">
            <a:off x="455825" y="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7"/>
          <p:cNvSpPr/>
          <p:nvPr/>
        </p:nvSpPr>
        <p:spPr>
          <a:xfrm flipH="1">
            <a:off x="8454000" y="3995925"/>
            <a:ext cx="690000" cy="690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7"/>
          <p:cNvSpPr/>
          <p:nvPr/>
        </p:nvSpPr>
        <p:spPr>
          <a:xfrm rot="-5400000" flipH="1">
            <a:off x="370325" y="4804338"/>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7"/>
          <p:cNvSpPr/>
          <p:nvPr/>
        </p:nvSpPr>
        <p:spPr>
          <a:xfrm flipH="1">
            <a:off x="0" y="4455588"/>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7"/>
          <p:cNvSpPr/>
          <p:nvPr/>
        </p:nvSpPr>
        <p:spPr>
          <a:xfrm flipH="1">
            <a:off x="8473375" y="41085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7"/>
          <p:cNvSpPr/>
          <p:nvPr/>
        </p:nvSpPr>
        <p:spPr>
          <a:xfrm flipH="1">
            <a:off x="8454000" y="4455600"/>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6" name="Google Shape;256;p17"/>
          <p:cNvCxnSpPr/>
          <p:nvPr/>
        </p:nvCxnSpPr>
        <p:spPr>
          <a:xfrm rot="10800000">
            <a:off x="4409850" y="4685929"/>
            <a:ext cx="324300" cy="324300"/>
          </a:xfrm>
          <a:prstGeom prst="straightConnector1">
            <a:avLst/>
          </a:prstGeom>
          <a:noFill/>
          <a:ln w="19050" cap="flat" cmpd="sng">
            <a:solidFill>
              <a:schemeClr val="accent1"/>
            </a:solidFill>
            <a:prstDash val="solid"/>
            <a:round/>
            <a:headEnd type="none" w="med" len="med"/>
            <a:tailEnd type="none" w="med" len="med"/>
          </a:ln>
        </p:spPr>
      </p:cxnSp>
      <p:cxnSp>
        <p:nvCxnSpPr>
          <p:cNvPr id="257" name="Google Shape;257;p17"/>
          <p:cNvCxnSpPr/>
          <p:nvPr/>
        </p:nvCxnSpPr>
        <p:spPr>
          <a:xfrm rot="10800000">
            <a:off x="8430775" y="2182875"/>
            <a:ext cx="1186500" cy="1186500"/>
          </a:xfrm>
          <a:prstGeom prst="straightConnector1">
            <a:avLst/>
          </a:prstGeom>
          <a:noFill/>
          <a:ln w="19050" cap="flat" cmpd="sng">
            <a:solidFill>
              <a:schemeClr val="accent1"/>
            </a:solidFill>
            <a:prstDash val="solid"/>
            <a:round/>
            <a:headEnd type="none" w="med" len="med"/>
            <a:tailEnd type="none" w="med" len="med"/>
          </a:ln>
        </p:spPr>
      </p:cxnSp>
      <p:cxnSp>
        <p:nvCxnSpPr>
          <p:cNvPr id="258" name="Google Shape;258;p17"/>
          <p:cNvCxnSpPr/>
          <p:nvPr/>
        </p:nvCxnSpPr>
        <p:spPr>
          <a:xfrm rot="10800000">
            <a:off x="4409850" y="112050"/>
            <a:ext cx="324300" cy="324300"/>
          </a:xfrm>
          <a:prstGeom prst="straightConnector1">
            <a:avLst/>
          </a:prstGeom>
          <a:noFill/>
          <a:ln w="19050" cap="flat" cmpd="sng">
            <a:solidFill>
              <a:schemeClr val="dk1"/>
            </a:solidFill>
            <a:prstDash val="solid"/>
            <a:round/>
            <a:headEnd type="none" w="med" len="med"/>
            <a:tailEnd type="none" w="med" len="med"/>
          </a:ln>
        </p:spPr>
      </p:cxnSp>
      <p:cxnSp>
        <p:nvCxnSpPr>
          <p:cNvPr id="259" name="Google Shape;259;p17"/>
          <p:cNvCxnSpPr/>
          <p:nvPr/>
        </p:nvCxnSpPr>
        <p:spPr>
          <a:xfrm rot="10800000">
            <a:off x="-473275" y="1525300"/>
            <a:ext cx="1186500" cy="1186500"/>
          </a:xfrm>
          <a:prstGeom prst="straightConnector1">
            <a:avLst/>
          </a:prstGeom>
          <a:noFill/>
          <a:ln w="19050" cap="flat" cmpd="sng">
            <a:solidFill>
              <a:schemeClr val="dk1"/>
            </a:solidFill>
            <a:prstDash val="solid"/>
            <a:round/>
            <a:headEnd type="none" w="med" len="med"/>
            <a:tailEnd type="none" w="med" len="med"/>
          </a:ln>
        </p:spPr>
      </p:cxnSp>
      <p:sp>
        <p:nvSpPr>
          <p:cNvPr id="260" name="Google Shape;260;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10_1">
    <p:bg>
      <p:bgPr>
        <a:gradFill>
          <a:gsLst>
            <a:gs pos="0">
              <a:schemeClr val="dk1"/>
            </a:gs>
            <a:gs pos="36000">
              <a:srgbClr val="013768"/>
            </a:gs>
            <a:gs pos="65000">
              <a:srgbClr val="016ECF"/>
            </a:gs>
            <a:gs pos="100000">
              <a:srgbClr val="022A6A"/>
            </a:gs>
          </a:gsLst>
          <a:lin ang="18900732" scaled="0"/>
        </a:gradFill>
        <a:effectLst/>
      </p:bgPr>
    </p:bg>
    <p:spTree>
      <p:nvGrpSpPr>
        <p:cNvPr id="1" name="Shape 261"/>
        <p:cNvGrpSpPr/>
        <p:nvPr/>
      </p:nvGrpSpPr>
      <p:grpSpPr>
        <a:xfrm>
          <a:off x="0" y="0"/>
          <a:ext cx="0" cy="0"/>
          <a:chOff x="0" y="0"/>
          <a:chExt cx="0" cy="0"/>
        </a:xfrm>
      </p:grpSpPr>
      <p:sp>
        <p:nvSpPr>
          <p:cNvPr id="262" name="Google Shape;262;p18"/>
          <p:cNvSpPr txBox="1">
            <a:spLocks noGrp="1"/>
          </p:cNvSpPr>
          <p:nvPr>
            <p:ph type="body" idx="1"/>
          </p:nvPr>
        </p:nvSpPr>
        <p:spPr>
          <a:xfrm>
            <a:off x="5023881" y="2380038"/>
            <a:ext cx="3310500" cy="808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63" name="Google Shape;263;p18"/>
          <p:cNvSpPr txBox="1">
            <a:spLocks noGrp="1"/>
          </p:cNvSpPr>
          <p:nvPr>
            <p:ph type="title"/>
          </p:nvPr>
        </p:nvSpPr>
        <p:spPr>
          <a:xfrm>
            <a:off x="5023000" y="1954963"/>
            <a:ext cx="3310200" cy="6324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264" name="Google Shape;264;p18"/>
          <p:cNvCxnSpPr/>
          <p:nvPr/>
        </p:nvCxnSpPr>
        <p:spPr>
          <a:xfrm rot="10800000">
            <a:off x="4239525" y="4608571"/>
            <a:ext cx="548400" cy="548400"/>
          </a:xfrm>
          <a:prstGeom prst="straightConnector1">
            <a:avLst/>
          </a:prstGeom>
          <a:noFill/>
          <a:ln w="19050" cap="flat" cmpd="sng">
            <a:solidFill>
              <a:schemeClr val="accent1"/>
            </a:solidFill>
            <a:prstDash val="solid"/>
            <a:round/>
            <a:headEnd type="none" w="med" len="med"/>
            <a:tailEnd type="none" w="med" len="med"/>
          </a:ln>
        </p:spPr>
      </p:cxnSp>
      <p:cxnSp>
        <p:nvCxnSpPr>
          <p:cNvPr id="265" name="Google Shape;265;p18"/>
          <p:cNvCxnSpPr/>
          <p:nvPr/>
        </p:nvCxnSpPr>
        <p:spPr>
          <a:xfrm rot="10800000">
            <a:off x="176350" y="377354"/>
            <a:ext cx="324300" cy="324300"/>
          </a:xfrm>
          <a:prstGeom prst="straightConnector1">
            <a:avLst/>
          </a:prstGeom>
          <a:noFill/>
          <a:ln w="19050" cap="flat" cmpd="sng">
            <a:solidFill>
              <a:schemeClr val="accent1"/>
            </a:solidFill>
            <a:prstDash val="solid"/>
            <a:round/>
            <a:headEnd type="none" w="med" len="med"/>
            <a:tailEnd type="none" w="med" len="med"/>
          </a:ln>
        </p:spPr>
      </p:cxnSp>
      <p:sp>
        <p:nvSpPr>
          <p:cNvPr id="266" name="Google Shape;266;p18"/>
          <p:cNvSpPr/>
          <p:nvPr/>
        </p:nvSpPr>
        <p:spPr>
          <a:xfrm>
            <a:off x="8473075" y="85725"/>
            <a:ext cx="690000" cy="690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8"/>
          <p:cNvSpPr/>
          <p:nvPr/>
        </p:nvSpPr>
        <p:spPr>
          <a:xfrm rot="10800000">
            <a:off x="-333387" y="4314825"/>
            <a:ext cx="685800" cy="685800"/>
          </a:xfrm>
          <a:prstGeom prst="pie">
            <a:avLst>
              <a:gd name="adj1" fmla="val 53719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8" name="Google Shape;268;p18"/>
          <p:cNvCxnSpPr/>
          <p:nvPr/>
        </p:nvCxnSpPr>
        <p:spPr>
          <a:xfrm rot="10800000">
            <a:off x="8473075" y="1319550"/>
            <a:ext cx="1186500" cy="1186500"/>
          </a:xfrm>
          <a:prstGeom prst="straightConnector1">
            <a:avLst/>
          </a:prstGeom>
          <a:noFill/>
          <a:ln w="19050" cap="flat" cmpd="sng">
            <a:solidFill>
              <a:schemeClr val="dk1"/>
            </a:solidFill>
            <a:prstDash val="solid"/>
            <a:round/>
            <a:headEnd type="none" w="med" len="med"/>
            <a:tailEnd type="none" w="med" len="med"/>
          </a:ln>
        </p:spPr>
      </p:cxnSp>
      <p:sp>
        <p:nvSpPr>
          <p:cNvPr id="269" name="Google Shape;269;p18"/>
          <p:cNvSpPr/>
          <p:nvPr/>
        </p:nvSpPr>
        <p:spPr>
          <a:xfrm>
            <a:off x="8021200" y="-150500"/>
            <a:ext cx="690000" cy="690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8"/>
          <p:cNvSpPr/>
          <p:nvPr/>
        </p:nvSpPr>
        <p:spPr>
          <a:xfrm rot="5400000">
            <a:off x="7335388" y="480060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8"/>
          <p:cNvSpPr/>
          <p:nvPr/>
        </p:nvSpPr>
        <p:spPr>
          <a:xfrm>
            <a:off x="7783075" y="4608575"/>
            <a:ext cx="690000" cy="690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8"/>
          <p:cNvSpPr/>
          <p:nvPr/>
        </p:nvSpPr>
        <p:spPr>
          <a:xfrm>
            <a:off x="-189350" y="3878575"/>
            <a:ext cx="690000" cy="690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8"/>
          <p:cNvSpPr/>
          <p:nvPr/>
        </p:nvSpPr>
        <p:spPr>
          <a:xfrm rot="-5400000" flipH="1">
            <a:off x="3171813" y="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3">
  <p:cSld name="CUSTOM_10_1_1">
    <p:bg>
      <p:bgPr>
        <a:gradFill>
          <a:gsLst>
            <a:gs pos="0">
              <a:schemeClr val="dk1"/>
            </a:gs>
            <a:gs pos="36000">
              <a:srgbClr val="013768"/>
            </a:gs>
            <a:gs pos="65000">
              <a:srgbClr val="016ECF"/>
            </a:gs>
            <a:gs pos="100000">
              <a:srgbClr val="022A6A"/>
            </a:gs>
          </a:gsLst>
          <a:lin ang="18900732" scaled="0"/>
        </a:gradFill>
        <a:effectLst/>
      </p:bgPr>
    </p:bg>
    <p:spTree>
      <p:nvGrpSpPr>
        <p:cNvPr id="1" name="Shape 275"/>
        <p:cNvGrpSpPr/>
        <p:nvPr/>
      </p:nvGrpSpPr>
      <p:grpSpPr>
        <a:xfrm>
          <a:off x="0" y="0"/>
          <a:ext cx="0" cy="0"/>
          <a:chOff x="0" y="0"/>
          <a:chExt cx="0" cy="0"/>
        </a:xfrm>
      </p:grpSpPr>
      <p:sp>
        <p:nvSpPr>
          <p:cNvPr id="276" name="Google Shape;276;p19"/>
          <p:cNvSpPr txBox="1">
            <a:spLocks noGrp="1"/>
          </p:cNvSpPr>
          <p:nvPr>
            <p:ph type="body" idx="1"/>
          </p:nvPr>
        </p:nvSpPr>
        <p:spPr>
          <a:xfrm>
            <a:off x="928050" y="1273620"/>
            <a:ext cx="7287900" cy="31449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chemeClr val="dk1"/>
              </a:buClr>
              <a:buSzPts val="800"/>
              <a:buFont typeface="Nunito Light"/>
              <a:buChar char="●"/>
              <a:defRPr/>
            </a:lvl1pPr>
            <a:lvl2pPr marL="914400" lvl="1" indent="-304800" rtl="0">
              <a:spcBef>
                <a:spcPts val="0"/>
              </a:spcBef>
              <a:spcAft>
                <a:spcPts val="0"/>
              </a:spcAft>
              <a:buClr>
                <a:schemeClr val="dk1"/>
              </a:buClr>
              <a:buSzPts val="1200"/>
              <a:buFont typeface="Nunito Light"/>
              <a:buChar char="○"/>
              <a:defRPr/>
            </a:lvl2pPr>
            <a:lvl3pPr marL="1371600" lvl="2" indent="-304800" rtl="0">
              <a:spcBef>
                <a:spcPts val="0"/>
              </a:spcBef>
              <a:spcAft>
                <a:spcPts val="0"/>
              </a:spcAft>
              <a:buClr>
                <a:srgbClr val="FFC800"/>
              </a:buClr>
              <a:buSzPts val="1200"/>
              <a:buFont typeface="Nunito Light"/>
              <a:buChar char="■"/>
              <a:defRPr/>
            </a:lvl3pPr>
            <a:lvl4pPr marL="1828800" lvl="3" indent="-304800" rtl="0">
              <a:spcBef>
                <a:spcPts val="1600"/>
              </a:spcBef>
              <a:spcAft>
                <a:spcPts val="0"/>
              </a:spcAft>
              <a:buClr>
                <a:srgbClr val="FFC800"/>
              </a:buClr>
              <a:buSzPts val="1200"/>
              <a:buFont typeface="Nunito Light"/>
              <a:buChar char="●"/>
              <a:defRPr/>
            </a:lvl4pPr>
            <a:lvl5pPr marL="2286000" lvl="4" indent="-304800" rtl="0">
              <a:spcBef>
                <a:spcPts val="1600"/>
              </a:spcBef>
              <a:spcAft>
                <a:spcPts val="0"/>
              </a:spcAft>
              <a:buClr>
                <a:srgbClr val="434343"/>
              </a:buClr>
              <a:buSzPts val="1200"/>
              <a:buFont typeface="Nunito Light"/>
              <a:buChar char="○"/>
              <a:defRPr/>
            </a:lvl5pPr>
            <a:lvl6pPr marL="2743200" lvl="5" indent="-304800" rtl="0">
              <a:spcBef>
                <a:spcPts val="1600"/>
              </a:spcBef>
              <a:spcAft>
                <a:spcPts val="0"/>
              </a:spcAft>
              <a:buClr>
                <a:srgbClr val="434343"/>
              </a:buClr>
              <a:buSzPts val="1200"/>
              <a:buFont typeface="Nunito Light"/>
              <a:buChar char="■"/>
              <a:defRPr/>
            </a:lvl6pPr>
            <a:lvl7pPr marL="3200400" lvl="6" indent="-304800" rtl="0">
              <a:spcBef>
                <a:spcPts val="1600"/>
              </a:spcBef>
              <a:spcAft>
                <a:spcPts val="0"/>
              </a:spcAft>
              <a:buClr>
                <a:srgbClr val="434343"/>
              </a:buClr>
              <a:buSzPts val="1200"/>
              <a:buFont typeface="Nunito Light"/>
              <a:buChar char="●"/>
              <a:defRPr/>
            </a:lvl7pPr>
            <a:lvl8pPr marL="3657600" lvl="7" indent="-304800" rtl="0">
              <a:spcBef>
                <a:spcPts val="1600"/>
              </a:spcBef>
              <a:spcAft>
                <a:spcPts val="0"/>
              </a:spcAft>
              <a:buClr>
                <a:srgbClr val="434343"/>
              </a:buClr>
              <a:buSzPts val="1200"/>
              <a:buFont typeface="Nunito Light"/>
              <a:buChar char="○"/>
              <a:defRPr/>
            </a:lvl8pPr>
            <a:lvl9pPr marL="4114800" lvl="8" indent="-304800" rtl="0">
              <a:spcBef>
                <a:spcPts val="1600"/>
              </a:spcBef>
              <a:spcAft>
                <a:spcPts val="1600"/>
              </a:spcAft>
              <a:buClr>
                <a:srgbClr val="434343"/>
              </a:buClr>
              <a:buSzPts val="1200"/>
              <a:buFont typeface="Nunito Light"/>
              <a:buChar char="■"/>
              <a:defRPr/>
            </a:lvl9pPr>
          </a:lstStyle>
          <a:p>
            <a:endParaRPr/>
          </a:p>
        </p:txBody>
      </p:sp>
      <p:sp>
        <p:nvSpPr>
          <p:cNvPr id="277" name="Google Shape;277;p19"/>
          <p:cNvSpPr txBox="1">
            <a:spLocks noGrp="1"/>
          </p:cNvSpPr>
          <p:nvPr>
            <p:ph type="title"/>
          </p:nvPr>
        </p:nvSpPr>
        <p:spPr>
          <a:xfrm>
            <a:off x="717750" y="445806"/>
            <a:ext cx="7708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8" name="Google Shape;278;p19"/>
          <p:cNvSpPr/>
          <p:nvPr/>
        </p:nvSpPr>
        <p:spPr>
          <a:xfrm flipH="1">
            <a:off x="8434000" y="530625"/>
            <a:ext cx="690000" cy="690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9"/>
          <p:cNvSpPr/>
          <p:nvPr/>
        </p:nvSpPr>
        <p:spPr>
          <a:xfrm rot="-5400000" flipH="1">
            <a:off x="8087875" y="4794813"/>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rot="10800000">
            <a:off x="-342900" y="3100275"/>
            <a:ext cx="685800" cy="685800"/>
          </a:xfrm>
          <a:prstGeom prst="pie">
            <a:avLst>
              <a:gd name="adj1" fmla="val 53719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9"/>
          <p:cNvSpPr/>
          <p:nvPr/>
        </p:nvSpPr>
        <p:spPr>
          <a:xfrm flipH="1">
            <a:off x="1638356" y="-253650"/>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9"/>
          <p:cNvSpPr/>
          <p:nvPr/>
        </p:nvSpPr>
        <p:spPr>
          <a:xfrm rot="-5400000">
            <a:off x="2114494" y="-361512"/>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rot="-5400000">
            <a:off x="4411138" y="4330538"/>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rot="-5400000">
            <a:off x="4047063" y="4457688"/>
            <a:ext cx="685800" cy="685800"/>
          </a:xfrm>
          <a:prstGeom prst="pie">
            <a:avLst>
              <a:gd name="adj1" fmla="val 53719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5" name="Google Shape;285;p19"/>
          <p:cNvCxnSpPr/>
          <p:nvPr/>
        </p:nvCxnSpPr>
        <p:spPr>
          <a:xfrm rot="10800000">
            <a:off x="1371038" y="4625404"/>
            <a:ext cx="548400" cy="548400"/>
          </a:xfrm>
          <a:prstGeom prst="straightConnector1">
            <a:avLst/>
          </a:prstGeom>
          <a:noFill/>
          <a:ln w="19050" cap="flat" cmpd="sng">
            <a:solidFill>
              <a:schemeClr val="dk1"/>
            </a:solidFill>
            <a:prstDash val="solid"/>
            <a:round/>
            <a:headEnd type="none" w="med" len="med"/>
            <a:tailEnd type="none" w="med" len="med"/>
          </a:ln>
        </p:spPr>
      </p:cxnSp>
      <p:cxnSp>
        <p:nvCxnSpPr>
          <p:cNvPr id="286" name="Google Shape;286;p19"/>
          <p:cNvCxnSpPr/>
          <p:nvPr/>
        </p:nvCxnSpPr>
        <p:spPr>
          <a:xfrm rot="10800000">
            <a:off x="8424000" y="2979675"/>
            <a:ext cx="1186500" cy="1186500"/>
          </a:xfrm>
          <a:prstGeom prst="straightConnector1">
            <a:avLst/>
          </a:prstGeom>
          <a:noFill/>
          <a:ln w="19050" cap="flat" cmpd="sng">
            <a:solidFill>
              <a:schemeClr val="accent1"/>
            </a:solidFill>
            <a:prstDash val="solid"/>
            <a:round/>
            <a:headEnd type="none" w="med" len="med"/>
            <a:tailEnd type="none" w="med" len="med"/>
          </a:ln>
        </p:spPr>
      </p:cxnSp>
      <p:cxnSp>
        <p:nvCxnSpPr>
          <p:cNvPr id="287" name="Google Shape;287;p19"/>
          <p:cNvCxnSpPr/>
          <p:nvPr/>
        </p:nvCxnSpPr>
        <p:spPr>
          <a:xfrm rot="10800000">
            <a:off x="7124150" y="112050"/>
            <a:ext cx="324300" cy="324300"/>
          </a:xfrm>
          <a:prstGeom prst="straightConnector1">
            <a:avLst/>
          </a:prstGeom>
          <a:noFill/>
          <a:ln w="19050" cap="flat" cmpd="sng">
            <a:solidFill>
              <a:schemeClr val="accent1"/>
            </a:solidFill>
            <a:prstDash val="solid"/>
            <a:round/>
            <a:headEnd type="none" w="med" len="med"/>
            <a:tailEnd type="none" w="med" len="med"/>
          </a:ln>
        </p:spPr>
      </p:cxnSp>
      <p:cxnSp>
        <p:nvCxnSpPr>
          <p:cNvPr id="288" name="Google Shape;288;p19"/>
          <p:cNvCxnSpPr/>
          <p:nvPr/>
        </p:nvCxnSpPr>
        <p:spPr>
          <a:xfrm rot="10800000">
            <a:off x="-476500" y="-253650"/>
            <a:ext cx="1186500" cy="1186500"/>
          </a:xfrm>
          <a:prstGeom prst="straightConnector1">
            <a:avLst/>
          </a:prstGeom>
          <a:noFill/>
          <a:ln w="19050" cap="flat" cmpd="sng">
            <a:solidFill>
              <a:schemeClr val="dk1"/>
            </a:solidFill>
            <a:prstDash val="solid"/>
            <a:round/>
            <a:headEnd type="none" w="med" len="med"/>
            <a:tailEnd type="none" w="med" len="med"/>
          </a:ln>
        </p:spPr>
      </p:cxnSp>
      <p:sp>
        <p:nvSpPr>
          <p:cNvPr id="289" name="Google Shape;289;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4">
  <p:cSld name="CUSTOM_10_1_1_1">
    <p:bg>
      <p:bgPr>
        <a:gradFill>
          <a:gsLst>
            <a:gs pos="0">
              <a:schemeClr val="dk1"/>
            </a:gs>
            <a:gs pos="36000">
              <a:srgbClr val="013768"/>
            </a:gs>
            <a:gs pos="65000">
              <a:srgbClr val="016ECF"/>
            </a:gs>
            <a:gs pos="100000">
              <a:srgbClr val="022A6A"/>
            </a:gs>
          </a:gsLst>
          <a:lin ang="18900732" scaled="0"/>
        </a:gradFill>
        <a:effectLst/>
      </p:bgPr>
    </p:bg>
    <p:spTree>
      <p:nvGrpSpPr>
        <p:cNvPr id="1" name="Shape 290"/>
        <p:cNvGrpSpPr/>
        <p:nvPr/>
      </p:nvGrpSpPr>
      <p:grpSpPr>
        <a:xfrm>
          <a:off x="0" y="0"/>
          <a:ext cx="0" cy="0"/>
          <a:chOff x="0" y="0"/>
          <a:chExt cx="0" cy="0"/>
        </a:xfrm>
      </p:grpSpPr>
      <p:sp>
        <p:nvSpPr>
          <p:cNvPr id="291" name="Google Shape;291;p20"/>
          <p:cNvSpPr txBox="1">
            <a:spLocks noGrp="1"/>
          </p:cNvSpPr>
          <p:nvPr>
            <p:ph type="body" idx="1"/>
          </p:nvPr>
        </p:nvSpPr>
        <p:spPr>
          <a:xfrm>
            <a:off x="1254450" y="1300575"/>
            <a:ext cx="6635100" cy="3308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Char char="●"/>
              <a:defRPr sz="1600"/>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92" name="Google Shape;292;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3" name="Google Shape;293;p20"/>
          <p:cNvSpPr/>
          <p:nvPr/>
        </p:nvSpPr>
        <p:spPr>
          <a:xfrm>
            <a:off x="22675" y="3891250"/>
            <a:ext cx="690000" cy="690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4" name="Google Shape;294;p20"/>
          <p:cNvCxnSpPr/>
          <p:nvPr/>
        </p:nvCxnSpPr>
        <p:spPr>
          <a:xfrm rot="10800000">
            <a:off x="4562475" y="4608571"/>
            <a:ext cx="548400" cy="548400"/>
          </a:xfrm>
          <a:prstGeom prst="straightConnector1">
            <a:avLst/>
          </a:prstGeom>
          <a:noFill/>
          <a:ln w="19050" cap="flat" cmpd="sng">
            <a:solidFill>
              <a:schemeClr val="accent1"/>
            </a:solidFill>
            <a:prstDash val="solid"/>
            <a:round/>
            <a:headEnd type="none" w="med" len="med"/>
            <a:tailEnd type="none" w="med" len="med"/>
          </a:ln>
        </p:spPr>
      </p:cxnSp>
      <p:cxnSp>
        <p:nvCxnSpPr>
          <p:cNvPr id="295" name="Google Shape;295;p20"/>
          <p:cNvCxnSpPr/>
          <p:nvPr/>
        </p:nvCxnSpPr>
        <p:spPr>
          <a:xfrm rot="10800000">
            <a:off x="156875" y="377354"/>
            <a:ext cx="324300" cy="324300"/>
          </a:xfrm>
          <a:prstGeom prst="straightConnector1">
            <a:avLst/>
          </a:prstGeom>
          <a:noFill/>
          <a:ln w="19050" cap="flat" cmpd="sng">
            <a:solidFill>
              <a:schemeClr val="accent1"/>
            </a:solidFill>
            <a:prstDash val="solid"/>
            <a:round/>
            <a:headEnd type="none" w="med" len="med"/>
            <a:tailEnd type="none" w="med" len="med"/>
          </a:ln>
        </p:spPr>
      </p:cxnSp>
      <p:sp>
        <p:nvSpPr>
          <p:cNvPr id="296" name="Google Shape;296;p20"/>
          <p:cNvSpPr/>
          <p:nvPr/>
        </p:nvSpPr>
        <p:spPr>
          <a:xfrm>
            <a:off x="22675" y="3527250"/>
            <a:ext cx="690000" cy="690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0"/>
          <p:cNvSpPr/>
          <p:nvPr/>
        </p:nvSpPr>
        <p:spPr>
          <a:xfrm>
            <a:off x="8447550" y="4263575"/>
            <a:ext cx="690000" cy="690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0"/>
          <p:cNvSpPr/>
          <p:nvPr/>
        </p:nvSpPr>
        <p:spPr>
          <a:xfrm rot="10800000" flipH="1">
            <a:off x="8797313" y="382850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0"/>
          <p:cNvSpPr/>
          <p:nvPr/>
        </p:nvSpPr>
        <p:spPr>
          <a:xfrm rot="5400000" flipH="1">
            <a:off x="2905613" y="-361500"/>
            <a:ext cx="685800" cy="685800"/>
          </a:xfrm>
          <a:prstGeom prst="pie">
            <a:avLst>
              <a:gd name="adj1" fmla="val 53719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0" name="Google Shape;300;p20"/>
          <p:cNvCxnSpPr/>
          <p:nvPr/>
        </p:nvCxnSpPr>
        <p:spPr>
          <a:xfrm rot="10800000">
            <a:off x="8424000" y="239350"/>
            <a:ext cx="1186500" cy="1186500"/>
          </a:xfrm>
          <a:prstGeom prst="straightConnector1">
            <a:avLst/>
          </a:prstGeom>
          <a:noFill/>
          <a:ln w="19050" cap="flat" cmpd="sng">
            <a:solidFill>
              <a:schemeClr val="dk1"/>
            </a:solidFill>
            <a:prstDash val="solid"/>
            <a:round/>
            <a:headEnd type="none" w="med" len="med"/>
            <a:tailEnd type="none" w="med" len="med"/>
          </a:ln>
        </p:spPr>
      </p:cxnSp>
      <p:sp>
        <p:nvSpPr>
          <p:cNvPr id="301" name="Google Shape;301;p20"/>
          <p:cNvSpPr/>
          <p:nvPr/>
        </p:nvSpPr>
        <p:spPr>
          <a:xfrm rot="5400000" flipH="1">
            <a:off x="3418288" y="-36150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dk1"/>
            </a:gs>
            <a:gs pos="36000">
              <a:srgbClr val="013768"/>
            </a:gs>
            <a:gs pos="65000">
              <a:srgbClr val="016ECF"/>
            </a:gs>
            <a:gs pos="100000">
              <a:srgbClr val="022A6A"/>
            </a:gs>
          </a:gsLst>
          <a:lin ang="2700006" scaled="0"/>
        </a:gradFill>
        <a:effectLst/>
      </p:bgPr>
    </p:bg>
    <p:spTree>
      <p:nvGrpSpPr>
        <p:cNvPr id="1" name="Shape 26"/>
        <p:cNvGrpSpPr/>
        <p:nvPr/>
      </p:nvGrpSpPr>
      <p:grpSpPr>
        <a:xfrm>
          <a:off x="0" y="0"/>
          <a:ext cx="0" cy="0"/>
          <a:chOff x="0" y="0"/>
          <a:chExt cx="0" cy="0"/>
        </a:xfrm>
      </p:grpSpPr>
      <p:sp>
        <p:nvSpPr>
          <p:cNvPr id="27" name="Google Shape;27;p3"/>
          <p:cNvSpPr txBox="1">
            <a:spLocks noGrp="1"/>
          </p:cNvSpPr>
          <p:nvPr>
            <p:ph type="title"/>
          </p:nvPr>
        </p:nvSpPr>
        <p:spPr>
          <a:xfrm>
            <a:off x="1143000" y="2441700"/>
            <a:ext cx="68580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8" name="Google Shape;28;p3"/>
          <p:cNvSpPr txBox="1">
            <a:spLocks noGrp="1"/>
          </p:cNvSpPr>
          <p:nvPr>
            <p:ph type="title" idx="2" hasCustomPrompt="1"/>
          </p:nvPr>
        </p:nvSpPr>
        <p:spPr>
          <a:xfrm>
            <a:off x="3941100" y="1273400"/>
            <a:ext cx="1261800" cy="905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6000"/>
              <a:buNone/>
              <a:defRPr sz="6000" b="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9" name="Google Shape;29;p3"/>
          <p:cNvSpPr txBox="1">
            <a:spLocks noGrp="1"/>
          </p:cNvSpPr>
          <p:nvPr>
            <p:ph type="subTitle" idx="1"/>
          </p:nvPr>
        </p:nvSpPr>
        <p:spPr>
          <a:xfrm>
            <a:off x="1143000" y="3408700"/>
            <a:ext cx="6858000" cy="457200"/>
          </a:xfrm>
          <a:prstGeom prst="rect">
            <a:avLst/>
          </a:prstGeom>
          <a:solidFill>
            <a:schemeClr val="dk1"/>
          </a:solidFill>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800"/>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30" name="Google Shape;30;p3"/>
          <p:cNvSpPr/>
          <p:nvPr/>
        </p:nvSpPr>
        <p:spPr>
          <a:xfrm rot="10800000">
            <a:off x="8454000" y="3922863"/>
            <a:ext cx="690000" cy="690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rot="10800000">
            <a:off x="8412550" y="4457688"/>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257750" y="-36620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rot="10800000">
            <a:off x="0" y="113000"/>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10800000">
            <a:off x="1743131" y="4608563"/>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rot="-5400000" flipH="1">
            <a:off x="2219269" y="4677025"/>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7768188" y="-349325"/>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rot="-5400000">
            <a:off x="7404113" y="-222175"/>
            <a:ext cx="685800" cy="685800"/>
          </a:xfrm>
          <a:prstGeom prst="pie">
            <a:avLst>
              <a:gd name="adj1" fmla="val 53719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38;p3"/>
          <p:cNvCxnSpPr/>
          <p:nvPr/>
        </p:nvCxnSpPr>
        <p:spPr>
          <a:xfrm>
            <a:off x="5148638" y="4608567"/>
            <a:ext cx="548400" cy="548400"/>
          </a:xfrm>
          <a:prstGeom prst="straightConnector1">
            <a:avLst/>
          </a:prstGeom>
          <a:noFill/>
          <a:ln w="19050" cap="flat" cmpd="sng">
            <a:solidFill>
              <a:schemeClr val="accent1"/>
            </a:solidFill>
            <a:prstDash val="solid"/>
            <a:round/>
            <a:headEnd type="none" w="med" len="med"/>
            <a:tailEnd type="none" w="med" len="med"/>
          </a:ln>
        </p:spPr>
      </p:cxnSp>
      <p:cxnSp>
        <p:nvCxnSpPr>
          <p:cNvPr id="39" name="Google Shape;39;p3"/>
          <p:cNvCxnSpPr/>
          <p:nvPr/>
        </p:nvCxnSpPr>
        <p:spPr>
          <a:xfrm>
            <a:off x="3670875" y="-8891"/>
            <a:ext cx="548400" cy="548400"/>
          </a:xfrm>
          <a:prstGeom prst="straightConnector1">
            <a:avLst/>
          </a:prstGeom>
          <a:noFill/>
          <a:ln w="19050" cap="flat" cmpd="sng">
            <a:solidFill>
              <a:schemeClr val="dk1"/>
            </a:solidFill>
            <a:prstDash val="solid"/>
            <a:round/>
            <a:headEnd type="none" w="med" len="med"/>
            <a:tailEnd type="none" w="med" len="med"/>
          </a:ln>
        </p:spPr>
      </p:cxnSp>
      <p:cxnSp>
        <p:nvCxnSpPr>
          <p:cNvPr id="40" name="Google Shape;40;p3"/>
          <p:cNvCxnSpPr/>
          <p:nvPr/>
        </p:nvCxnSpPr>
        <p:spPr>
          <a:xfrm>
            <a:off x="8412550" y="1211363"/>
            <a:ext cx="1186500" cy="1186500"/>
          </a:xfrm>
          <a:prstGeom prst="straightConnector1">
            <a:avLst/>
          </a:prstGeom>
          <a:noFill/>
          <a:ln w="19050" cap="flat" cmpd="sng">
            <a:solidFill>
              <a:schemeClr val="dk1"/>
            </a:solidFill>
            <a:prstDash val="solid"/>
            <a:round/>
            <a:headEnd type="none" w="med" len="med"/>
            <a:tailEnd type="none" w="med" len="med"/>
          </a:ln>
        </p:spPr>
      </p:cxnSp>
      <p:cxnSp>
        <p:nvCxnSpPr>
          <p:cNvPr id="41" name="Google Shape;41;p3"/>
          <p:cNvCxnSpPr/>
          <p:nvPr/>
        </p:nvCxnSpPr>
        <p:spPr>
          <a:xfrm>
            <a:off x="182850" y="2550559"/>
            <a:ext cx="324300" cy="324300"/>
          </a:xfrm>
          <a:prstGeom prst="straightConnector1">
            <a:avLst/>
          </a:prstGeom>
          <a:noFill/>
          <a:ln w="19050" cap="flat" cmpd="sng">
            <a:solidFill>
              <a:schemeClr val="accent1"/>
            </a:solidFill>
            <a:prstDash val="solid"/>
            <a:round/>
            <a:headEnd type="none" w="med" len="med"/>
            <a:tailEnd type="none" w="med" len="med"/>
          </a:ln>
        </p:spPr>
      </p:cxnSp>
      <p:sp>
        <p:nvSpPr>
          <p:cNvPr id="42" name="Google Shape;42;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1">
  <p:cSld name="CUSTOM_12">
    <p:spTree>
      <p:nvGrpSpPr>
        <p:cNvPr id="1" name="Shape 303"/>
        <p:cNvGrpSpPr/>
        <p:nvPr/>
      </p:nvGrpSpPr>
      <p:grpSpPr>
        <a:xfrm>
          <a:off x="0" y="0"/>
          <a:ext cx="0" cy="0"/>
          <a:chOff x="0" y="0"/>
          <a:chExt cx="0" cy="0"/>
        </a:xfrm>
      </p:grpSpPr>
      <p:sp>
        <p:nvSpPr>
          <p:cNvPr id="304" name="Google Shape;304;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5" name="Google Shape;305;p21"/>
          <p:cNvSpPr txBox="1">
            <a:spLocks noGrp="1"/>
          </p:cNvSpPr>
          <p:nvPr>
            <p:ph type="subTitle" idx="1"/>
          </p:nvPr>
        </p:nvSpPr>
        <p:spPr>
          <a:xfrm>
            <a:off x="5033991" y="3688404"/>
            <a:ext cx="2377500" cy="621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400"/>
              <a:buChar char="●"/>
              <a:defRPr sz="1400" b="0"/>
            </a:lvl1pPr>
            <a:lvl2pPr lvl="1" algn="ctr" rtl="0">
              <a:lnSpc>
                <a:spcPct val="100000"/>
              </a:lnSpc>
              <a:spcBef>
                <a:spcPts val="0"/>
              </a:spcBef>
              <a:spcAft>
                <a:spcPts val="0"/>
              </a:spcAft>
              <a:buSzPts val="2800"/>
              <a:buChar char="○"/>
              <a:defRPr sz="2800"/>
            </a:lvl2pPr>
            <a:lvl3pPr lvl="2" algn="ctr" rtl="0">
              <a:lnSpc>
                <a:spcPct val="100000"/>
              </a:lnSpc>
              <a:spcBef>
                <a:spcPts val="0"/>
              </a:spcBef>
              <a:spcAft>
                <a:spcPts val="0"/>
              </a:spcAft>
              <a:buSzPts val="2800"/>
              <a:buChar char="■"/>
              <a:defRPr sz="2800"/>
            </a:lvl3pPr>
            <a:lvl4pPr lvl="3" algn="ctr" rtl="0">
              <a:lnSpc>
                <a:spcPct val="100000"/>
              </a:lnSpc>
              <a:spcBef>
                <a:spcPts val="0"/>
              </a:spcBef>
              <a:spcAft>
                <a:spcPts val="0"/>
              </a:spcAft>
              <a:buSzPts val="2800"/>
              <a:buChar char="●"/>
              <a:defRPr sz="2800"/>
            </a:lvl4pPr>
            <a:lvl5pPr lvl="4" algn="ctr" rtl="0">
              <a:lnSpc>
                <a:spcPct val="100000"/>
              </a:lnSpc>
              <a:spcBef>
                <a:spcPts val="0"/>
              </a:spcBef>
              <a:spcAft>
                <a:spcPts val="0"/>
              </a:spcAft>
              <a:buSzPts val="2800"/>
              <a:buChar char="○"/>
              <a:defRPr sz="2800"/>
            </a:lvl5pPr>
            <a:lvl6pPr lvl="5" algn="ctr" rtl="0">
              <a:lnSpc>
                <a:spcPct val="100000"/>
              </a:lnSpc>
              <a:spcBef>
                <a:spcPts val="0"/>
              </a:spcBef>
              <a:spcAft>
                <a:spcPts val="0"/>
              </a:spcAft>
              <a:buSzPts val="2800"/>
              <a:buChar char="■"/>
              <a:defRPr sz="2800"/>
            </a:lvl6pPr>
            <a:lvl7pPr lvl="6" algn="ctr" rtl="0">
              <a:lnSpc>
                <a:spcPct val="100000"/>
              </a:lnSpc>
              <a:spcBef>
                <a:spcPts val="0"/>
              </a:spcBef>
              <a:spcAft>
                <a:spcPts val="0"/>
              </a:spcAft>
              <a:buSzPts val="2800"/>
              <a:buChar char="●"/>
              <a:defRPr sz="2800"/>
            </a:lvl7pPr>
            <a:lvl8pPr lvl="7" algn="ctr" rtl="0">
              <a:lnSpc>
                <a:spcPct val="100000"/>
              </a:lnSpc>
              <a:spcBef>
                <a:spcPts val="0"/>
              </a:spcBef>
              <a:spcAft>
                <a:spcPts val="0"/>
              </a:spcAft>
              <a:buSzPts val="2800"/>
              <a:buChar char="○"/>
              <a:defRPr sz="2800"/>
            </a:lvl8pPr>
            <a:lvl9pPr lvl="8" algn="ctr" rtl="0">
              <a:lnSpc>
                <a:spcPct val="100000"/>
              </a:lnSpc>
              <a:spcBef>
                <a:spcPts val="0"/>
              </a:spcBef>
              <a:spcAft>
                <a:spcPts val="0"/>
              </a:spcAft>
              <a:buSzPts val="2800"/>
              <a:buChar char="■"/>
              <a:defRPr sz="2800"/>
            </a:lvl9pPr>
          </a:lstStyle>
          <a:p>
            <a:endParaRPr/>
          </a:p>
        </p:txBody>
      </p:sp>
      <p:sp>
        <p:nvSpPr>
          <p:cNvPr id="306" name="Google Shape;306;p21"/>
          <p:cNvSpPr txBox="1">
            <a:spLocks noGrp="1"/>
          </p:cNvSpPr>
          <p:nvPr>
            <p:ph type="subTitle" idx="2"/>
          </p:nvPr>
        </p:nvSpPr>
        <p:spPr>
          <a:xfrm>
            <a:off x="1732509" y="3688404"/>
            <a:ext cx="2377500" cy="621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400"/>
              <a:buChar char="●"/>
              <a:defRPr sz="1400" b="0"/>
            </a:lvl1pPr>
            <a:lvl2pPr lvl="1" algn="ctr" rtl="0">
              <a:lnSpc>
                <a:spcPct val="100000"/>
              </a:lnSpc>
              <a:spcBef>
                <a:spcPts val="0"/>
              </a:spcBef>
              <a:spcAft>
                <a:spcPts val="0"/>
              </a:spcAft>
              <a:buSzPts val="1400"/>
              <a:buChar char="○"/>
              <a:defRPr sz="2800"/>
            </a:lvl2pPr>
            <a:lvl3pPr lvl="2" algn="ctr" rtl="0">
              <a:lnSpc>
                <a:spcPct val="100000"/>
              </a:lnSpc>
              <a:spcBef>
                <a:spcPts val="0"/>
              </a:spcBef>
              <a:spcAft>
                <a:spcPts val="0"/>
              </a:spcAft>
              <a:buSzPts val="1400"/>
              <a:buChar char="■"/>
              <a:defRPr sz="2800"/>
            </a:lvl3pPr>
            <a:lvl4pPr lvl="3" algn="ctr" rtl="0">
              <a:lnSpc>
                <a:spcPct val="100000"/>
              </a:lnSpc>
              <a:spcBef>
                <a:spcPts val="0"/>
              </a:spcBef>
              <a:spcAft>
                <a:spcPts val="0"/>
              </a:spcAft>
              <a:buSzPts val="1400"/>
              <a:buChar char="●"/>
              <a:defRPr sz="2800"/>
            </a:lvl4pPr>
            <a:lvl5pPr lvl="4" algn="ctr" rtl="0">
              <a:lnSpc>
                <a:spcPct val="100000"/>
              </a:lnSpc>
              <a:spcBef>
                <a:spcPts val="0"/>
              </a:spcBef>
              <a:spcAft>
                <a:spcPts val="0"/>
              </a:spcAft>
              <a:buSzPts val="1400"/>
              <a:buChar char="○"/>
              <a:defRPr sz="2800"/>
            </a:lvl5pPr>
            <a:lvl6pPr lvl="5" algn="ctr" rtl="0">
              <a:lnSpc>
                <a:spcPct val="100000"/>
              </a:lnSpc>
              <a:spcBef>
                <a:spcPts val="0"/>
              </a:spcBef>
              <a:spcAft>
                <a:spcPts val="0"/>
              </a:spcAft>
              <a:buSzPts val="1400"/>
              <a:buChar char="■"/>
              <a:defRPr sz="2800"/>
            </a:lvl6pPr>
            <a:lvl7pPr lvl="6" algn="ctr" rtl="0">
              <a:lnSpc>
                <a:spcPct val="100000"/>
              </a:lnSpc>
              <a:spcBef>
                <a:spcPts val="0"/>
              </a:spcBef>
              <a:spcAft>
                <a:spcPts val="0"/>
              </a:spcAft>
              <a:buSzPts val="1400"/>
              <a:buChar char="●"/>
              <a:defRPr sz="2800"/>
            </a:lvl7pPr>
            <a:lvl8pPr lvl="7" algn="ctr" rtl="0">
              <a:lnSpc>
                <a:spcPct val="100000"/>
              </a:lnSpc>
              <a:spcBef>
                <a:spcPts val="0"/>
              </a:spcBef>
              <a:spcAft>
                <a:spcPts val="0"/>
              </a:spcAft>
              <a:buSzPts val="1400"/>
              <a:buChar char="○"/>
              <a:defRPr sz="2800"/>
            </a:lvl8pPr>
            <a:lvl9pPr lvl="8" algn="ctr" rtl="0">
              <a:lnSpc>
                <a:spcPct val="100000"/>
              </a:lnSpc>
              <a:spcBef>
                <a:spcPts val="0"/>
              </a:spcBef>
              <a:spcAft>
                <a:spcPts val="0"/>
              </a:spcAft>
              <a:buSzPts val="1400"/>
              <a:buChar char="■"/>
              <a:defRPr sz="2800"/>
            </a:lvl9pPr>
          </a:lstStyle>
          <a:p>
            <a:endParaRPr/>
          </a:p>
        </p:txBody>
      </p:sp>
      <p:sp>
        <p:nvSpPr>
          <p:cNvPr id="307" name="Google Shape;307;p21"/>
          <p:cNvSpPr txBox="1">
            <a:spLocks noGrp="1"/>
          </p:cNvSpPr>
          <p:nvPr>
            <p:ph type="subTitle" idx="3"/>
          </p:nvPr>
        </p:nvSpPr>
        <p:spPr>
          <a:xfrm>
            <a:off x="1732509" y="3447726"/>
            <a:ext cx="2377500" cy="42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a:latin typeface="Space Grotesk"/>
                <a:ea typeface="Space Grotesk"/>
                <a:cs typeface="Space Grotesk"/>
                <a:sym typeface="Space Grotesk"/>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08" name="Google Shape;308;p21"/>
          <p:cNvSpPr txBox="1">
            <a:spLocks noGrp="1"/>
          </p:cNvSpPr>
          <p:nvPr>
            <p:ph type="subTitle" idx="4"/>
          </p:nvPr>
        </p:nvSpPr>
        <p:spPr>
          <a:xfrm>
            <a:off x="5033984" y="3447726"/>
            <a:ext cx="2377500" cy="42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a:latin typeface="Space Grotesk"/>
                <a:ea typeface="Space Grotesk"/>
                <a:cs typeface="Space Grotesk"/>
                <a:sym typeface="Space Grotesk"/>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09" name="Google Shape;309;p21"/>
          <p:cNvSpPr/>
          <p:nvPr/>
        </p:nvSpPr>
        <p:spPr>
          <a:xfrm>
            <a:off x="22675" y="1475375"/>
            <a:ext cx="690000" cy="690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0" name="Google Shape;310;p21"/>
          <p:cNvCxnSpPr/>
          <p:nvPr/>
        </p:nvCxnSpPr>
        <p:spPr>
          <a:xfrm rot="10800000">
            <a:off x="4562475" y="4608571"/>
            <a:ext cx="548400" cy="548400"/>
          </a:xfrm>
          <a:prstGeom prst="straightConnector1">
            <a:avLst/>
          </a:prstGeom>
          <a:noFill/>
          <a:ln w="19050" cap="flat" cmpd="sng">
            <a:solidFill>
              <a:schemeClr val="accent1"/>
            </a:solidFill>
            <a:prstDash val="solid"/>
            <a:round/>
            <a:headEnd type="none" w="med" len="med"/>
            <a:tailEnd type="none" w="med" len="med"/>
          </a:ln>
        </p:spPr>
      </p:cxnSp>
      <p:cxnSp>
        <p:nvCxnSpPr>
          <p:cNvPr id="311" name="Google Shape;311;p21"/>
          <p:cNvCxnSpPr/>
          <p:nvPr/>
        </p:nvCxnSpPr>
        <p:spPr>
          <a:xfrm rot="10800000">
            <a:off x="1493925" y="120729"/>
            <a:ext cx="324300" cy="324300"/>
          </a:xfrm>
          <a:prstGeom prst="straightConnector1">
            <a:avLst/>
          </a:prstGeom>
          <a:noFill/>
          <a:ln w="19050" cap="flat" cmpd="sng">
            <a:solidFill>
              <a:schemeClr val="dk1"/>
            </a:solidFill>
            <a:prstDash val="solid"/>
            <a:round/>
            <a:headEnd type="none" w="med" len="med"/>
            <a:tailEnd type="none" w="med" len="med"/>
          </a:ln>
        </p:spPr>
      </p:cxnSp>
      <p:sp>
        <p:nvSpPr>
          <p:cNvPr id="312" name="Google Shape;312;p21"/>
          <p:cNvSpPr/>
          <p:nvPr/>
        </p:nvSpPr>
        <p:spPr>
          <a:xfrm>
            <a:off x="22675" y="1861750"/>
            <a:ext cx="690000" cy="690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1"/>
          <p:cNvSpPr/>
          <p:nvPr/>
        </p:nvSpPr>
        <p:spPr>
          <a:xfrm>
            <a:off x="8447550" y="4263575"/>
            <a:ext cx="690000" cy="690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1"/>
          <p:cNvSpPr/>
          <p:nvPr/>
        </p:nvSpPr>
        <p:spPr>
          <a:xfrm rot="5400000" flipH="1">
            <a:off x="8087863" y="445770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1"/>
          <p:cNvSpPr/>
          <p:nvPr/>
        </p:nvSpPr>
        <p:spPr>
          <a:xfrm rot="5400000" flipH="1">
            <a:off x="6275488" y="-361500"/>
            <a:ext cx="685800" cy="685800"/>
          </a:xfrm>
          <a:prstGeom prst="pie">
            <a:avLst>
              <a:gd name="adj1" fmla="val 53719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6" name="Google Shape;316;p21"/>
          <p:cNvCxnSpPr/>
          <p:nvPr/>
        </p:nvCxnSpPr>
        <p:spPr>
          <a:xfrm rot="10800000">
            <a:off x="8424000" y="539500"/>
            <a:ext cx="1186500" cy="1186500"/>
          </a:xfrm>
          <a:prstGeom prst="straightConnector1">
            <a:avLst/>
          </a:prstGeom>
          <a:noFill/>
          <a:ln w="19050" cap="flat" cmpd="sng">
            <a:solidFill>
              <a:schemeClr val="accent1"/>
            </a:solidFill>
            <a:prstDash val="solid"/>
            <a:round/>
            <a:headEnd type="none" w="med" len="med"/>
            <a:tailEnd type="none" w="med" len="med"/>
          </a:ln>
        </p:spPr>
      </p:cxnSp>
      <p:sp>
        <p:nvSpPr>
          <p:cNvPr id="317" name="Google Shape;317;p21"/>
          <p:cNvSpPr/>
          <p:nvPr/>
        </p:nvSpPr>
        <p:spPr>
          <a:xfrm rot="5400000" flipH="1">
            <a:off x="5839963" y="-240775"/>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1"/>
          <p:cNvSpPr/>
          <p:nvPr/>
        </p:nvSpPr>
        <p:spPr>
          <a:xfrm rot="5400000">
            <a:off x="539988" y="4827650"/>
            <a:ext cx="685800" cy="685800"/>
          </a:xfrm>
          <a:prstGeom prst="pie">
            <a:avLst>
              <a:gd name="adj1" fmla="val 53719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CUSTOM_6">
    <p:bg>
      <p:bgPr>
        <a:gradFill>
          <a:gsLst>
            <a:gs pos="0">
              <a:schemeClr val="dk1"/>
            </a:gs>
            <a:gs pos="36000">
              <a:srgbClr val="013768"/>
            </a:gs>
            <a:gs pos="65000">
              <a:srgbClr val="016ECF"/>
            </a:gs>
            <a:gs pos="100000">
              <a:srgbClr val="022A6A"/>
            </a:gs>
          </a:gsLst>
          <a:lin ang="13500032" scaled="0"/>
        </a:gradFill>
        <a:effectLst/>
      </p:bgPr>
    </p:bg>
    <p:spTree>
      <p:nvGrpSpPr>
        <p:cNvPr id="1" name="Shape 320"/>
        <p:cNvGrpSpPr/>
        <p:nvPr/>
      </p:nvGrpSpPr>
      <p:grpSpPr>
        <a:xfrm>
          <a:off x="0" y="0"/>
          <a:ext cx="0" cy="0"/>
          <a:chOff x="0" y="0"/>
          <a:chExt cx="0" cy="0"/>
        </a:xfrm>
      </p:grpSpPr>
      <p:cxnSp>
        <p:nvCxnSpPr>
          <p:cNvPr id="321" name="Google Shape;321;p22"/>
          <p:cNvCxnSpPr/>
          <p:nvPr/>
        </p:nvCxnSpPr>
        <p:spPr>
          <a:xfrm rot="10800000" flipH="1">
            <a:off x="68700" y="2298138"/>
            <a:ext cx="548400" cy="548400"/>
          </a:xfrm>
          <a:prstGeom prst="straightConnector1">
            <a:avLst/>
          </a:prstGeom>
          <a:noFill/>
          <a:ln w="19050" cap="flat" cmpd="sng">
            <a:solidFill>
              <a:schemeClr val="dk1"/>
            </a:solidFill>
            <a:prstDash val="solid"/>
            <a:round/>
            <a:headEnd type="none" w="med" len="med"/>
            <a:tailEnd type="none" w="med" len="med"/>
          </a:ln>
        </p:spPr>
      </p:cxnSp>
      <p:cxnSp>
        <p:nvCxnSpPr>
          <p:cNvPr id="322" name="Google Shape;322;p22"/>
          <p:cNvCxnSpPr/>
          <p:nvPr/>
        </p:nvCxnSpPr>
        <p:spPr>
          <a:xfrm rot="10800000" flipH="1">
            <a:off x="4409850" y="120725"/>
            <a:ext cx="324300" cy="324300"/>
          </a:xfrm>
          <a:prstGeom prst="straightConnector1">
            <a:avLst/>
          </a:prstGeom>
          <a:noFill/>
          <a:ln w="19050" cap="flat" cmpd="sng">
            <a:solidFill>
              <a:schemeClr val="dk1"/>
            </a:solidFill>
            <a:prstDash val="solid"/>
            <a:round/>
            <a:headEnd type="none" w="med" len="med"/>
            <a:tailEnd type="none" w="med" len="med"/>
          </a:ln>
        </p:spPr>
      </p:cxnSp>
      <p:cxnSp>
        <p:nvCxnSpPr>
          <p:cNvPr id="323" name="Google Shape;323;p22"/>
          <p:cNvCxnSpPr/>
          <p:nvPr/>
        </p:nvCxnSpPr>
        <p:spPr>
          <a:xfrm rot="10800000" flipH="1">
            <a:off x="8424000" y="2606750"/>
            <a:ext cx="1186500" cy="1186500"/>
          </a:xfrm>
          <a:prstGeom prst="straightConnector1">
            <a:avLst/>
          </a:prstGeom>
          <a:noFill/>
          <a:ln w="19050" cap="flat" cmpd="sng">
            <a:solidFill>
              <a:schemeClr val="accent1"/>
            </a:solidFill>
            <a:prstDash val="solid"/>
            <a:round/>
            <a:headEnd type="none" w="med" len="med"/>
            <a:tailEnd type="none" w="med" len="med"/>
          </a:ln>
        </p:spPr>
      </p:cxnSp>
      <p:cxnSp>
        <p:nvCxnSpPr>
          <p:cNvPr id="324" name="Google Shape;324;p22"/>
          <p:cNvCxnSpPr/>
          <p:nvPr/>
        </p:nvCxnSpPr>
        <p:spPr>
          <a:xfrm rot="10800000" flipH="1">
            <a:off x="4085538" y="4708125"/>
            <a:ext cx="324300" cy="324300"/>
          </a:xfrm>
          <a:prstGeom prst="straightConnector1">
            <a:avLst/>
          </a:prstGeom>
          <a:noFill/>
          <a:ln w="19050" cap="flat" cmpd="sng">
            <a:solidFill>
              <a:schemeClr val="accent1"/>
            </a:solidFill>
            <a:prstDash val="solid"/>
            <a:round/>
            <a:headEnd type="none" w="med" len="med"/>
            <a:tailEnd type="none" w="med" len="med"/>
          </a:ln>
        </p:spPr>
      </p:cxnSp>
      <p:sp>
        <p:nvSpPr>
          <p:cNvPr id="325" name="Google Shape;325;p22"/>
          <p:cNvSpPr/>
          <p:nvPr/>
        </p:nvSpPr>
        <p:spPr>
          <a:xfrm rot="-5400000" flipH="1">
            <a:off x="7910725" y="4822413"/>
            <a:ext cx="685800" cy="685800"/>
          </a:xfrm>
          <a:prstGeom prst="pie">
            <a:avLst>
              <a:gd name="adj1" fmla="val 53719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2"/>
          <p:cNvSpPr/>
          <p:nvPr/>
        </p:nvSpPr>
        <p:spPr>
          <a:xfrm>
            <a:off x="0" y="4070400"/>
            <a:ext cx="685800" cy="685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2"/>
          <p:cNvSpPr/>
          <p:nvPr/>
        </p:nvSpPr>
        <p:spPr>
          <a:xfrm>
            <a:off x="151250" y="4460925"/>
            <a:ext cx="685800" cy="68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2"/>
          <p:cNvSpPr/>
          <p:nvPr/>
        </p:nvSpPr>
        <p:spPr>
          <a:xfrm flipH="1">
            <a:off x="-346300" y="388475"/>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0" name="Google Shape;330;p22"/>
          <p:cNvSpPr txBox="1">
            <a:spLocks noGrp="1"/>
          </p:cNvSpPr>
          <p:nvPr>
            <p:ph type="subTitle" idx="1"/>
          </p:nvPr>
        </p:nvSpPr>
        <p:spPr>
          <a:xfrm>
            <a:off x="1090100" y="3066907"/>
            <a:ext cx="2175300" cy="86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31" name="Google Shape;331;p22"/>
          <p:cNvSpPr txBox="1">
            <a:spLocks noGrp="1"/>
          </p:cNvSpPr>
          <p:nvPr>
            <p:ph type="subTitle" idx="2"/>
          </p:nvPr>
        </p:nvSpPr>
        <p:spPr>
          <a:xfrm>
            <a:off x="3484421" y="3066907"/>
            <a:ext cx="2175300" cy="86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32" name="Google Shape;332;p22"/>
          <p:cNvSpPr txBox="1">
            <a:spLocks noGrp="1"/>
          </p:cNvSpPr>
          <p:nvPr>
            <p:ph type="subTitle" idx="3"/>
          </p:nvPr>
        </p:nvSpPr>
        <p:spPr>
          <a:xfrm>
            <a:off x="5878749" y="3066907"/>
            <a:ext cx="2175300" cy="86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33" name="Google Shape;333;p22"/>
          <p:cNvSpPr txBox="1">
            <a:spLocks noGrp="1"/>
          </p:cNvSpPr>
          <p:nvPr>
            <p:ph type="subTitle" idx="4"/>
          </p:nvPr>
        </p:nvSpPr>
        <p:spPr>
          <a:xfrm>
            <a:off x="1090100" y="2790424"/>
            <a:ext cx="21753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600"/>
              <a:buFont typeface="Bebas Neue"/>
              <a:buNone/>
              <a:defRPr sz="2400">
                <a:latin typeface="Space Grotesk"/>
                <a:ea typeface="Space Grotesk"/>
                <a:cs typeface="Space Grotesk"/>
                <a:sym typeface="Space Grotesk"/>
              </a:defRPr>
            </a:lvl1pPr>
            <a:lvl2pPr lvl="1" algn="ctr"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algn="ctr" rtl="0">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334" name="Google Shape;334;p22"/>
          <p:cNvSpPr txBox="1">
            <a:spLocks noGrp="1"/>
          </p:cNvSpPr>
          <p:nvPr>
            <p:ph type="subTitle" idx="5"/>
          </p:nvPr>
        </p:nvSpPr>
        <p:spPr>
          <a:xfrm>
            <a:off x="3484422" y="2790424"/>
            <a:ext cx="21753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600"/>
              <a:buFont typeface="Bebas Neue"/>
              <a:buNone/>
              <a:defRPr sz="2400">
                <a:latin typeface="Space Grotesk"/>
                <a:ea typeface="Space Grotesk"/>
                <a:cs typeface="Space Grotesk"/>
                <a:sym typeface="Space Grotesk"/>
              </a:defRPr>
            </a:lvl1pPr>
            <a:lvl2pPr lvl="1" algn="ctr"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algn="ctr" rtl="0">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335" name="Google Shape;335;p22"/>
          <p:cNvSpPr txBox="1">
            <a:spLocks noGrp="1"/>
          </p:cNvSpPr>
          <p:nvPr>
            <p:ph type="subTitle" idx="6"/>
          </p:nvPr>
        </p:nvSpPr>
        <p:spPr>
          <a:xfrm>
            <a:off x="5878750" y="2790424"/>
            <a:ext cx="21753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600"/>
              <a:buFont typeface="Bebas Neue"/>
              <a:buNone/>
              <a:defRPr sz="2400">
                <a:latin typeface="Space Grotesk"/>
                <a:ea typeface="Space Grotesk"/>
                <a:cs typeface="Space Grotesk"/>
                <a:sym typeface="Space Grotesk"/>
              </a:defRPr>
            </a:lvl1pPr>
            <a:lvl2pPr lvl="1" algn="ctr"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algn="ctr" rtl="0">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336" name="Google Shape;336;p22"/>
          <p:cNvSpPr/>
          <p:nvPr/>
        </p:nvSpPr>
        <p:spPr>
          <a:xfrm>
            <a:off x="8430775" y="0"/>
            <a:ext cx="685800" cy="685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2"/>
          <p:cNvSpPr/>
          <p:nvPr/>
        </p:nvSpPr>
        <p:spPr>
          <a:xfrm>
            <a:off x="8742800" y="388475"/>
            <a:ext cx="685800" cy="68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1">
  <p:cSld name="CUSTOM_6_1">
    <p:bg>
      <p:bgPr>
        <a:gradFill>
          <a:gsLst>
            <a:gs pos="0">
              <a:schemeClr val="dk1"/>
            </a:gs>
            <a:gs pos="36000">
              <a:srgbClr val="013768"/>
            </a:gs>
            <a:gs pos="65000">
              <a:srgbClr val="016ECF"/>
            </a:gs>
            <a:gs pos="100000">
              <a:srgbClr val="022A6A"/>
            </a:gs>
          </a:gsLst>
          <a:lin ang="2700006" scaled="0"/>
        </a:gradFill>
        <a:effectLst/>
      </p:bgPr>
    </p:bg>
    <p:spTree>
      <p:nvGrpSpPr>
        <p:cNvPr id="1" name="Shape 339"/>
        <p:cNvGrpSpPr/>
        <p:nvPr/>
      </p:nvGrpSpPr>
      <p:grpSpPr>
        <a:xfrm>
          <a:off x="0" y="0"/>
          <a:ext cx="0" cy="0"/>
          <a:chOff x="0" y="0"/>
          <a:chExt cx="0" cy="0"/>
        </a:xfrm>
      </p:grpSpPr>
      <p:sp>
        <p:nvSpPr>
          <p:cNvPr id="340" name="Google Shape;340;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1" name="Google Shape;341;p23"/>
          <p:cNvSpPr txBox="1">
            <a:spLocks noGrp="1"/>
          </p:cNvSpPr>
          <p:nvPr>
            <p:ph type="subTitle" idx="1"/>
          </p:nvPr>
        </p:nvSpPr>
        <p:spPr>
          <a:xfrm>
            <a:off x="1079100" y="1532415"/>
            <a:ext cx="6985800" cy="530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42" name="Google Shape;342;p23"/>
          <p:cNvSpPr txBox="1">
            <a:spLocks noGrp="1"/>
          </p:cNvSpPr>
          <p:nvPr>
            <p:ph type="subTitle" idx="2"/>
          </p:nvPr>
        </p:nvSpPr>
        <p:spPr>
          <a:xfrm>
            <a:off x="1079100" y="2728797"/>
            <a:ext cx="69858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43" name="Google Shape;343;p23"/>
          <p:cNvSpPr txBox="1">
            <a:spLocks noGrp="1"/>
          </p:cNvSpPr>
          <p:nvPr>
            <p:ph type="subTitle" idx="3"/>
          </p:nvPr>
        </p:nvSpPr>
        <p:spPr>
          <a:xfrm>
            <a:off x="1079100" y="3925495"/>
            <a:ext cx="69858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44" name="Google Shape;344;p23"/>
          <p:cNvSpPr txBox="1">
            <a:spLocks noGrp="1"/>
          </p:cNvSpPr>
          <p:nvPr>
            <p:ph type="subTitle" idx="4"/>
          </p:nvPr>
        </p:nvSpPr>
        <p:spPr>
          <a:xfrm>
            <a:off x="1079100" y="1238945"/>
            <a:ext cx="6985800" cy="530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a:latin typeface="Space Grotesk"/>
                <a:ea typeface="Space Grotesk"/>
                <a:cs typeface="Space Grotesk"/>
                <a:sym typeface="Space Grotes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345" name="Google Shape;345;p23"/>
          <p:cNvSpPr txBox="1">
            <a:spLocks noGrp="1"/>
          </p:cNvSpPr>
          <p:nvPr>
            <p:ph type="subTitle" idx="5"/>
          </p:nvPr>
        </p:nvSpPr>
        <p:spPr>
          <a:xfrm>
            <a:off x="1079100" y="2423997"/>
            <a:ext cx="69858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a:latin typeface="Space Grotesk"/>
                <a:ea typeface="Space Grotesk"/>
                <a:cs typeface="Space Grotesk"/>
                <a:sym typeface="Space Grotes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346" name="Google Shape;346;p23"/>
          <p:cNvSpPr txBox="1">
            <a:spLocks noGrp="1"/>
          </p:cNvSpPr>
          <p:nvPr>
            <p:ph type="subTitle" idx="6"/>
          </p:nvPr>
        </p:nvSpPr>
        <p:spPr>
          <a:xfrm>
            <a:off x="1079100" y="3620696"/>
            <a:ext cx="69858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a:latin typeface="Space Grotesk"/>
                <a:ea typeface="Space Grotesk"/>
                <a:cs typeface="Space Grotesk"/>
                <a:sym typeface="Space Grotes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347" name="Google Shape;347;p23"/>
          <p:cNvSpPr/>
          <p:nvPr/>
        </p:nvSpPr>
        <p:spPr>
          <a:xfrm>
            <a:off x="8468900" y="8350"/>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3"/>
          <p:cNvSpPr/>
          <p:nvPr/>
        </p:nvSpPr>
        <p:spPr>
          <a:xfrm rot="5400000">
            <a:off x="8087875" y="1255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3"/>
          <p:cNvSpPr/>
          <p:nvPr/>
        </p:nvSpPr>
        <p:spPr>
          <a:xfrm>
            <a:off x="204163" y="8350"/>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3"/>
          <p:cNvSpPr/>
          <p:nvPr/>
        </p:nvSpPr>
        <p:spPr>
          <a:xfrm>
            <a:off x="-14912" y="386375"/>
            <a:ext cx="690000" cy="690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3"/>
          <p:cNvSpPr/>
          <p:nvPr/>
        </p:nvSpPr>
        <p:spPr>
          <a:xfrm>
            <a:off x="8468888" y="4455600"/>
            <a:ext cx="690000" cy="690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3"/>
          <p:cNvSpPr/>
          <p:nvPr/>
        </p:nvSpPr>
        <p:spPr>
          <a:xfrm rot="10800000">
            <a:off x="-153550" y="4457688"/>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3"/>
          <p:cNvSpPr/>
          <p:nvPr/>
        </p:nvSpPr>
        <p:spPr>
          <a:xfrm rot="10800000">
            <a:off x="-383800" y="4237613"/>
            <a:ext cx="685800" cy="685800"/>
          </a:xfrm>
          <a:prstGeom prst="pie">
            <a:avLst>
              <a:gd name="adj1" fmla="val 53719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4" name="Google Shape;354;p23"/>
          <p:cNvCxnSpPr/>
          <p:nvPr/>
        </p:nvCxnSpPr>
        <p:spPr>
          <a:xfrm rot="10800000">
            <a:off x="2046725" y="-162029"/>
            <a:ext cx="548400" cy="548400"/>
          </a:xfrm>
          <a:prstGeom prst="straightConnector1">
            <a:avLst/>
          </a:prstGeom>
          <a:noFill/>
          <a:ln w="19050" cap="flat" cmpd="sng">
            <a:solidFill>
              <a:schemeClr val="accent1"/>
            </a:solidFill>
            <a:prstDash val="solid"/>
            <a:round/>
            <a:headEnd type="none" w="med" len="med"/>
            <a:tailEnd type="none" w="med" len="med"/>
          </a:ln>
        </p:spPr>
      </p:cxnSp>
      <p:cxnSp>
        <p:nvCxnSpPr>
          <p:cNvPr id="355" name="Google Shape;355;p23"/>
          <p:cNvCxnSpPr/>
          <p:nvPr/>
        </p:nvCxnSpPr>
        <p:spPr>
          <a:xfrm rot="10800000">
            <a:off x="8610500" y="2222825"/>
            <a:ext cx="548400" cy="548400"/>
          </a:xfrm>
          <a:prstGeom prst="straightConnector1">
            <a:avLst/>
          </a:prstGeom>
          <a:noFill/>
          <a:ln w="19050" cap="flat" cmpd="sng">
            <a:solidFill>
              <a:schemeClr val="dk1"/>
            </a:solidFill>
            <a:prstDash val="solid"/>
            <a:round/>
            <a:headEnd type="none" w="med" len="med"/>
            <a:tailEnd type="none" w="med" len="med"/>
          </a:ln>
        </p:spPr>
      </p:cxnSp>
      <p:cxnSp>
        <p:nvCxnSpPr>
          <p:cNvPr id="356" name="Google Shape;356;p23"/>
          <p:cNvCxnSpPr/>
          <p:nvPr/>
        </p:nvCxnSpPr>
        <p:spPr>
          <a:xfrm rot="10800000">
            <a:off x="6735300" y="4723950"/>
            <a:ext cx="324300" cy="324300"/>
          </a:xfrm>
          <a:prstGeom prst="straightConnector1">
            <a:avLst/>
          </a:prstGeom>
          <a:noFill/>
          <a:ln w="19050" cap="flat" cmpd="sng">
            <a:solidFill>
              <a:schemeClr val="dk1"/>
            </a:solidFill>
            <a:prstDash val="solid"/>
            <a:round/>
            <a:headEnd type="none" w="med" len="med"/>
            <a:tailEnd type="none" w="med" len="med"/>
          </a:ln>
        </p:spPr>
      </p:cxnSp>
      <p:cxnSp>
        <p:nvCxnSpPr>
          <p:cNvPr id="357" name="Google Shape;357;p23"/>
          <p:cNvCxnSpPr/>
          <p:nvPr/>
        </p:nvCxnSpPr>
        <p:spPr>
          <a:xfrm rot="10800000">
            <a:off x="-453175" y="2149425"/>
            <a:ext cx="1186500" cy="1186500"/>
          </a:xfrm>
          <a:prstGeom prst="straightConnector1">
            <a:avLst/>
          </a:prstGeom>
          <a:noFill/>
          <a:ln w="19050" cap="flat" cmpd="sng">
            <a:solidFill>
              <a:schemeClr val="accent1"/>
            </a:solidFill>
            <a:prstDash val="solid"/>
            <a:round/>
            <a:headEnd type="none" w="med" len="med"/>
            <a:tailEnd type="none" w="med" len="med"/>
          </a:ln>
        </p:spPr>
      </p:cxnSp>
      <p:sp>
        <p:nvSpPr>
          <p:cNvPr id="358" name="Google Shape;358;p23"/>
          <p:cNvSpPr/>
          <p:nvPr/>
        </p:nvSpPr>
        <p:spPr>
          <a:xfrm rot="-5400000" flipH="1">
            <a:off x="8704700" y="4295688"/>
            <a:ext cx="685800" cy="685800"/>
          </a:xfrm>
          <a:prstGeom prst="pie">
            <a:avLst>
              <a:gd name="adj1" fmla="val 53719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2">
  <p:cSld name="CUSTOM_6_1_1">
    <p:spTree>
      <p:nvGrpSpPr>
        <p:cNvPr id="1" name="Shape 360"/>
        <p:cNvGrpSpPr/>
        <p:nvPr/>
      </p:nvGrpSpPr>
      <p:grpSpPr>
        <a:xfrm>
          <a:off x="0" y="0"/>
          <a:ext cx="0" cy="0"/>
          <a:chOff x="0" y="0"/>
          <a:chExt cx="0" cy="0"/>
        </a:xfrm>
      </p:grpSpPr>
      <p:sp>
        <p:nvSpPr>
          <p:cNvPr id="361" name="Google Shape;361;p24"/>
          <p:cNvSpPr/>
          <p:nvPr/>
        </p:nvSpPr>
        <p:spPr>
          <a:xfrm rot="10800000">
            <a:off x="-3950" y="4389250"/>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4"/>
          <p:cNvSpPr/>
          <p:nvPr/>
        </p:nvSpPr>
        <p:spPr>
          <a:xfrm>
            <a:off x="18025" y="22500"/>
            <a:ext cx="690000" cy="690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4"/>
          <p:cNvSpPr/>
          <p:nvPr/>
        </p:nvSpPr>
        <p:spPr>
          <a:xfrm rot="-5400000">
            <a:off x="451875" y="445770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4"/>
          <p:cNvSpPr/>
          <p:nvPr/>
        </p:nvSpPr>
        <p:spPr>
          <a:xfrm rot="5400000">
            <a:off x="8006325" y="4813463"/>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4"/>
          <p:cNvSpPr/>
          <p:nvPr/>
        </p:nvSpPr>
        <p:spPr>
          <a:xfrm>
            <a:off x="8430775" y="4338688"/>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4"/>
          <p:cNvSpPr/>
          <p:nvPr/>
        </p:nvSpPr>
        <p:spPr>
          <a:xfrm rot="10800000">
            <a:off x="8486925" y="360963"/>
            <a:ext cx="685800" cy="685800"/>
          </a:xfrm>
          <a:prstGeom prst="pie">
            <a:avLst>
              <a:gd name="adj1" fmla="val 53719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7" name="Google Shape;367;p24"/>
          <p:cNvCxnSpPr/>
          <p:nvPr/>
        </p:nvCxnSpPr>
        <p:spPr>
          <a:xfrm rot="10800000">
            <a:off x="5824975" y="-4"/>
            <a:ext cx="548400" cy="548400"/>
          </a:xfrm>
          <a:prstGeom prst="straightConnector1">
            <a:avLst/>
          </a:prstGeom>
          <a:noFill/>
          <a:ln w="19050" cap="flat" cmpd="sng">
            <a:solidFill>
              <a:schemeClr val="accent1"/>
            </a:solidFill>
            <a:prstDash val="solid"/>
            <a:round/>
            <a:headEnd type="none" w="med" len="med"/>
            <a:tailEnd type="none" w="med" len="med"/>
          </a:ln>
        </p:spPr>
      </p:cxnSp>
      <p:cxnSp>
        <p:nvCxnSpPr>
          <p:cNvPr id="368" name="Google Shape;368;p24"/>
          <p:cNvCxnSpPr/>
          <p:nvPr/>
        </p:nvCxnSpPr>
        <p:spPr>
          <a:xfrm rot="10800000">
            <a:off x="88825" y="2251400"/>
            <a:ext cx="548400" cy="548400"/>
          </a:xfrm>
          <a:prstGeom prst="straightConnector1">
            <a:avLst/>
          </a:prstGeom>
          <a:noFill/>
          <a:ln w="19050" cap="flat" cmpd="sng">
            <a:solidFill>
              <a:schemeClr val="accent1"/>
            </a:solidFill>
            <a:prstDash val="solid"/>
            <a:round/>
            <a:headEnd type="none" w="med" len="med"/>
            <a:tailEnd type="none" w="med" len="med"/>
          </a:ln>
        </p:spPr>
      </p:cxnSp>
      <p:cxnSp>
        <p:nvCxnSpPr>
          <p:cNvPr id="369" name="Google Shape;369;p24"/>
          <p:cNvCxnSpPr/>
          <p:nvPr/>
        </p:nvCxnSpPr>
        <p:spPr>
          <a:xfrm rot="10800000">
            <a:off x="8430775" y="2799800"/>
            <a:ext cx="1186500" cy="1186500"/>
          </a:xfrm>
          <a:prstGeom prst="straightConnector1">
            <a:avLst/>
          </a:prstGeom>
          <a:noFill/>
          <a:ln w="19050" cap="flat" cmpd="sng">
            <a:solidFill>
              <a:schemeClr val="dk1"/>
            </a:solidFill>
            <a:prstDash val="solid"/>
            <a:round/>
            <a:headEnd type="none" w="med" len="med"/>
            <a:tailEnd type="none" w="med" len="med"/>
          </a:ln>
        </p:spPr>
      </p:cxnSp>
      <p:cxnSp>
        <p:nvCxnSpPr>
          <p:cNvPr id="370" name="Google Shape;370;p24"/>
          <p:cNvCxnSpPr/>
          <p:nvPr/>
        </p:nvCxnSpPr>
        <p:spPr>
          <a:xfrm rot="10800000">
            <a:off x="4409850" y="4752525"/>
            <a:ext cx="324300" cy="324300"/>
          </a:xfrm>
          <a:prstGeom prst="straightConnector1">
            <a:avLst/>
          </a:prstGeom>
          <a:noFill/>
          <a:ln w="19050" cap="flat" cmpd="sng">
            <a:solidFill>
              <a:schemeClr val="dk1"/>
            </a:solidFill>
            <a:prstDash val="solid"/>
            <a:round/>
            <a:headEnd type="none" w="med" len="med"/>
            <a:tailEnd type="none" w="med" len="med"/>
          </a:ln>
        </p:spPr>
      </p:cxnSp>
      <p:sp>
        <p:nvSpPr>
          <p:cNvPr id="371" name="Google Shape;371;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72" name="Google Shape;372;p24"/>
          <p:cNvSpPr txBox="1">
            <a:spLocks noGrp="1"/>
          </p:cNvSpPr>
          <p:nvPr>
            <p:ph type="subTitle" idx="1"/>
          </p:nvPr>
        </p:nvSpPr>
        <p:spPr>
          <a:xfrm>
            <a:off x="1898337" y="1611193"/>
            <a:ext cx="6108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73" name="Google Shape;373;p24"/>
          <p:cNvSpPr txBox="1">
            <a:spLocks noGrp="1"/>
          </p:cNvSpPr>
          <p:nvPr>
            <p:ph type="subTitle" idx="2"/>
          </p:nvPr>
        </p:nvSpPr>
        <p:spPr>
          <a:xfrm>
            <a:off x="1898337" y="2727841"/>
            <a:ext cx="61080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74" name="Google Shape;374;p24"/>
          <p:cNvSpPr txBox="1">
            <a:spLocks noGrp="1"/>
          </p:cNvSpPr>
          <p:nvPr>
            <p:ph type="subTitle" idx="3"/>
          </p:nvPr>
        </p:nvSpPr>
        <p:spPr>
          <a:xfrm>
            <a:off x="1898337" y="3809831"/>
            <a:ext cx="61080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75" name="Google Shape;375;p24"/>
          <p:cNvSpPr txBox="1">
            <a:spLocks noGrp="1"/>
          </p:cNvSpPr>
          <p:nvPr>
            <p:ph type="subTitle" idx="4"/>
          </p:nvPr>
        </p:nvSpPr>
        <p:spPr>
          <a:xfrm>
            <a:off x="1898337" y="1354609"/>
            <a:ext cx="61080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Font typeface="Bebas Neue"/>
              <a:buNone/>
              <a:defRPr sz="2400">
                <a:latin typeface="Space Grotesk"/>
                <a:ea typeface="Space Grotesk"/>
                <a:cs typeface="Space Grotesk"/>
                <a:sym typeface="Space Grotesk"/>
              </a:defRPr>
            </a:lvl1pPr>
            <a:lvl2pPr lvl="1"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rtl="0">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rtl="0">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rtl="0">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rtl="0">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rtl="0">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rtl="0">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376" name="Google Shape;376;p24"/>
          <p:cNvSpPr txBox="1">
            <a:spLocks noGrp="1"/>
          </p:cNvSpPr>
          <p:nvPr>
            <p:ph type="subTitle" idx="5"/>
          </p:nvPr>
        </p:nvSpPr>
        <p:spPr>
          <a:xfrm>
            <a:off x="1898337" y="2447041"/>
            <a:ext cx="61080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Font typeface="Bebas Neue"/>
              <a:buNone/>
              <a:defRPr sz="2400">
                <a:latin typeface="Space Grotesk"/>
                <a:ea typeface="Space Grotesk"/>
                <a:cs typeface="Space Grotesk"/>
                <a:sym typeface="Space Grotesk"/>
              </a:defRPr>
            </a:lvl1pPr>
            <a:lvl2pPr lvl="1"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rtl="0">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rtl="0">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rtl="0">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rtl="0">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rtl="0">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rtl="0">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377" name="Google Shape;377;p24"/>
          <p:cNvSpPr txBox="1">
            <a:spLocks noGrp="1"/>
          </p:cNvSpPr>
          <p:nvPr>
            <p:ph type="subTitle" idx="6"/>
          </p:nvPr>
        </p:nvSpPr>
        <p:spPr>
          <a:xfrm>
            <a:off x="1898337" y="3529131"/>
            <a:ext cx="61080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Font typeface="Bebas Neue"/>
              <a:buNone/>
              <a:defRPr sz="2400">
                <a:latin typeface="Space Grotesk"/>
                <a:ea typeface="Space Grotesk"/>
                <a:cs typeface="Space Grotesk"/>
                <a:sym typeface="Space Grotesk"/>
              </a:defRPr>
            </a:lvl1pPr>
            <a:lvl2pPr lvl="1"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rtl="0">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rtl="0">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rtl="0">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rtl="0">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rtl="0">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rtl="0">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378" name="Google Shape;378;p24"/>
          <p:cNvSpPr/>
          <p:nvPr/>
        </p:nvSpPr>
        <p:spPr>
          <a:xfrm rot="10800000">
            <a:off x="8378825" y="779588"/>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4"/>
          <p:cNvSpPr/>
          <p:nvPr/>
        </p:nvSpPr>
        <p:spPr>
          <a:xfrm>
            <a:off x="368225" y="-329037"/>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381"/>
        <p:cNvGrpSpPr/>
        <p:nvPr/>
      </p:nvGrpSpPr>
      <p:grpSpPr>
        <a:xfrm>
          <a:off x="0" y="0"/>
          <a:ext cx="0" cy="0"/>
          <a:chOff x="0" y="0"/>
          <a:chExt cx="0" cy="0"/>
        </a:xfrm>
      </p:grpSpPr>
      <p:sp>
        <p:nvSpPr>
          <p:cNvPr id="382" name="Google Shape;382;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3" name="Google Shape;383;p25"/>
          <p:cNvSpPr txBox="1">
            <a:spLocks noGrp="1"/>
          </p:cNvSpPr>
          <p:nvPr>
            <p:ph type="subTitle" idx="1"/>
          </p:nvPr>
        </p:nvSpPr>
        <p:spPr>
          <a:xfrm>
            <a:off x="1640095" y="1895515"/>
            <a:ext cx="291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84" name="Google Shape;384;p25"/>
          <p:cNvSpPr txBox="1">
            <a:spLocks noGrp="1"/>
          </p:cNvSpPr>
          <p:nvPr>
            <p:ph type="subTitle" idx="2"/>
          </p:nvPr>
        </p:nvSpPr>
        <p:spPr>
          <a:xfrm>
            <a:off x="5441242" y="1892705"/>
            <a:ext cx="29169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85" name="Google Shape;385;p25"/>
          <p:cNvSpPr txBox="1">
            <a:spLocks noGrp="1"/>
          </p:cNvSpPr>
          <p:nvPr>
            <p:ph type="subTitle" idx="3"/>
          </p:nvPr>
        </p:nvSpPr>
        <p:spPr>
          <a:xfrm>
            <a:off x="1640095" y="3519686"/>
            <a:ext cx="29199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86" name="Google Shape;386;p25"/>
          <p:cNvSpPr txBox="1">
            <a:spLocks noGrp="1"/>
          </p:cNvSpPr>
          <p:nvPr>
            <p:ph type="subTitle" idx="4"/>
          </p:nvPr>
        </p:nvSpPr>
        <p:spPr>
          <a:xfrm>
            <a:off x="5441242" y="3519686"/>
            <a:ext cx="29169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87" name="Google Shape;387;p25"/>
          <p:cNvSpPr txBox="1">
            <a:spLocks noGrp="1"/>
          </p:cNvSpPr>
          <p:nvPr>
            <p:ph type="subTitle" idx="5"/>
          </p:nvPr>
        </p:nvSpPr>
        <p:spPr>
          <a:xfrm>
            <a:off x="1640095" y="1599265"/>
            <a:ext cx="2919900" cy="490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a:latin typeface="Space Grotesk"/>
                <a:ea typeface="Space Grotesk"/>
                <a:cs typeface="Space Grotesk"/>
                <a:sym typeface="Space Grotes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388" name="Google Shape;388;p25"/>
          <p:cNvSpPr txBox="1">
            <a:spLocks noGrp="1"/>
          </p:cNvSpPr>
          <p:nvPr>
            <p:ph type="subTitle" idx="6"/>
          </p:nvPr>
        </p:nvSpPr>
        <p:spPr>
          <a:xfrm>
            <a:off x="5441244" y="1596454"/>
            <a:ext cx="2916900" cy="493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a:latin typeface="Space Grotesk"/>
                <a:ea typeface="Space Grotesk"/>
                <a:cs typeface="Space Grotesk"/>
                <a:sym typeface="Space Grotes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389" name="Google Shape;389;p25"/>
          <p:cNvSpPr txBox="1">
            <a:spLocks noGrp="1"/>
          </p:cNvSpPr>
          <p:nvPr>
            <p:ph type="subTitle" idx="7"/>
          </p:nvPr>
        </p:nvSpPr>
        <p:spPr>
          <a:xfrm>
            <a:off x="1640095" y="3222457"/>
            <a:ext cx="2919900" cy="493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a:latin typeface="Space Grotesk"/>
                <a:ea typeface="Space Grotesk"/>
                <a:cs typeface="Space Grotesk"/>
                <a:sym typeface="Space Grotes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390" name="Google Shape;390;p25"/>
          <p:cNvSpPr txBox="1">
            <a:spLocks noGrp="1"/>
          </p:cNvSpPr>
          <p:nvPr>
            <p:ph type="subTitle" idx="8"/>
          </p:nvPr>
        </p:nvSpPr>
        <p:spPr>
          <a:xfrm>
            <a:off x="5441244" y="3222457"/>
            <a:ext cx="2916900" cy="493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a:latin typeface="Space Grotesk"/>
                <a:ea typeface="Space Grotesk"/>
                <a:cs typeface="Space Grotesk"/>
                <a:sym typeface="Space Grotes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391" name="Google Shape;391;p25"/>
          <p:cNvSpPr/>
          <p:nvPr/>
        </p:nvSpPr>
        <p:spPr>
          <a:xfrm rot="10800000" flipH="1">
            <a:off x="-62775" y="2829663"/>
            <a:ext cx="690000" cy="690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p:cNvSpPr/>
          <p:nvPr/>
        </p:nvSpPr>
        <p:spPr>
          <a:xfrm rot="10800000" flipH="1">
            <a:off x="-149075" y="2445200"/>
            <a:ext cx="690000" cy="690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rot="10800000" flipH="1">
            <a:off x="8552050" y="3561238"/>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5"/>
          <p:cNvSpPr/>
          <p:nvPr/>
        </p:nvSpPr>
        <p:spPr>
          <a:xfrm rot="5400000" flipH="1">
            <a:off x="4370038" y="-358902"/>
            <a:ext cx="685800" cy="685800"/>
          </a:xfrm>
          <a:prstGeom prst="pie">
            <a:avLst>
              <a:gd name="adj1" fmla="val 53719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5" name="Google Shape;395;p25"/>
          <p:cNvCxnSpPr/>
          <p:nvPr/>
        </p:nvCxnSpPr>
        <p:spPr>
          <a:xfrm>
            <a:off x="174425" y="326896"/>
            <a:ext cx="324300" cy="324300"/>
          </a:xfrm>
          <a:prstGeom prst="straightConnector1">
            <a:avLst/>
          </a:prstGeom>
          <a:noFill/>
          <a:ln w="19050" cap="flat" cmpd="sng">
            <a:solidFill>
              <a:schemeClr val="accent1"/>
            </a:solidFill>
            <a:prstDash val="solid"/>
            <a:round/>
            <a:headEnd type="none" w="med" len="med"/>
            <a:tailEnd type="none" w="med" len="med"/>
          </a:ln>
        </p:spPr>
      </p:cxnSp>
      <p:sp>
        <p:nvSpPr>
          <p:cNvPr id="396" name="Google Shape;396;p25"/>
          <p:cNvSpPr/>
          <p:nvPr/>
        </p:nvSpPr>
        <p:spPr>
          <a:xfrm flipH="1">
            <a:off x="8462100" y="400485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5"/>
          <p:cNvSpPr/>
          <p:nvPr/>
        </p:nvSpPr>
        <p:spPr>
          <a:xfrm rot="-5400000" flipH="1">
            <a:off x="3376300" y="4819188"/>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8" name="Google Shape;398;p25"/>
          <p:cNvCxnSpPr/>
          <p:nvPr/>
        </p:nvCxnSpPr>
        <p:spPr>
          <a:xfrm>
            <a:off x="8424000" y="494175"/>
            <a:ext cx="1186500" cy="1186500"/>
          </a:xfrm>
          <a:prstGeom prst="straightConnector1">
            <a:avLst/>
          </a:prstGeom>
          <a:noFill/>
          <a:ln w="19050" cap="flat" cmpd="sng">
            <a:solidFill>
              <a:schemeClr val="accent1"/>
            </a:solidFill>
            <a:prstDash val="solid"/>
            <a:round/>
            <a:headEnd type="none" w="med" len="med"/>
            <a:tailEnd type="none" w="med" len="med"/>
          </a:ln>
        </p:spPr>
      </p:cxnSp>
      <p:sp>
        <p:nvSpPr>
          <p:cNvPr id="399" name="Google Shape;399;p25"/>
          <p:cNvSpPr/>
          <p:nvPr/>
        </p:nvSpPr>
        <p:spPr>
          <a:xfrm rot="5400000" flipH="1">
            <a:off x="3862113" y="-358902"/>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0" name="Google Shape;400;p25"/>
          <p:cNvCxnSpPr/>
          <p:nvPr/>
        </p:nvCxnSpPr>
        <p:spPr>
          <a:xfrm>
            <a:off x="498725" y="4690646"/>
            <a:ext cx="324300" cy="324300"/>
          </a:xfrm>
          <a:prstGeom prst="straightConnector1">
            <a:avLst/>
          </a:prstGeom>
          <a:noFill/>
          <a:ln w="19050" cap="flat" cmpd="sng">
            <a:solidFill>
              <a:schemeClr val="accent1"/>
            </a:solidFill>
            <a:prstDash val="solid"/>
            <a:round/>
            <a:headEnd type="none" w="med" len="med"/>
            <a:tailEnd type="none" w="med" len="med"/>
          </a:ln>
        </p:spPr>
      </p:cxnSp>
      <p:cxnSp>
        <p:nvCxnSpPr>
          <p:cNvPr id="401" name="Google Shape;401;p25"/>
          <p:cNvCxnSpPr/>
          <p:nvPr/>
        </p:nvCxnSpPr>
        <p:spPr>
          <a:xfrm>
            <a:off x="6347650" y="4721250"/>
            <a:ext cx="1186500" cy="1186500"/>
          </a:xfrm>
          <a:prstGeom prst="straightConnector1">
            <a:avLst/>
          </a:prstGeom>
          <a:noFill/>
          <a:ln w="19050" cap="flat" cmpd="sng">
            <a:solidFill>
              <a:schemeClr val="dk1"/>
            </a:solidFill>
            <a:prstDash val="solid"/>
            <a:round/>
            <a:headEnd type="none" w="med" len="med"/>
            <a:tailEnd type="none" w="med" len="med"/>
          </a:ln>
        </p:spPr>
      </p:cxnSp>
      <p:sp>
        <p:nvSpPr>
          <p:cNvPr id="402" name="Google Shape;402;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CUSTOM_11">
    <p:spTree>
      <p:nvGrpSpPr>
        <p:cNvPr id="1" name="Shape 403"/>
        <p:cNvGrpSpPr/>
        <p:nvPr/>
      </p:nvGrpSpPr>
      <p:grpSpPr>
        <a:xfrm>
          <a:off x="0" y="0"/>
          <a:ext cx="0" cy="0"/>
          <a:chOff x="0" y="0"/>
          <a:chExt cx="0" cy="0"/>
        </a:xfrm>
      </p:grpSpPr>
      <p:sp>
        <p:nvSpPr>
          <p:cNvPr id="404" name="Google Shape;404;p26"/>
          <p:cNvSpPr txBox="1">
            <a:spLocks noGrp="1"/>
          </p:cNvSpPr>
          <p:nvPr>
            <p:ph type="title" hasCustomPrompt="1"/>
          </p:nvPr>
        </p:nvSpPr>
        <p:spPr>
          <a:xfrm>
            <a:off x="713225" y="1108621"/>
            <a:ext cx="3747300" cy="612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05" name="Google Shape;405;p26"/>
          <p:cNvSpPr txBox="1">
            <a:spLocks noGrp="1"/>
          </p:cNvSpPr>
          <p:nvPr>
            <p:ph type="subTitle" idx="1"/>
          </p:nvPr>
        </p:nvSpPr>
        <p:spPr>
          <a:xfrm>
            <a:off x="713225" y="1797073"/>
            <a:ext cx="3747300" cy="457200"/>
          </a:xfrm>
          <a:prstGeom prst="rect">
            <a:avLst/>
          </a:prstGeom>
          <a:solidFill>
            <a:schemeClr val="dk1"/>
          </a:solid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406" name="Google Shape;406;p26"/>
          <p:cNvSpPr txBox="1">
            <a:spLocks noGrp="1"/>
          </p:cNvSpPr>
          <p:nvPr>
            <p:ph type="title" idx="2" hasCustomPrompt="1"/>
          </p:nvPr>
        </p:nvSpPr>
        <p:spPr>
          <a:xfrm>
            <a:off x="713235" y="2887331"/>
            <a:ext cx="3747300" cy="612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07" name="Google Shape;407;p26"/>
          <p:cNvSpPr txBox="1">
            <a:spLocks noGrp="1"/>
          </p:cNvSpPr>
          <p:nvPr>
            <p:ph type="subTitle" idx="3"/>
          </p:nvPr>
        </p:nvSpPr>
        <p:spPr>
          <a:xfrm>
            <a:off x="713225" y="3577679"/>
            <a:ext cx="3747300" cy="457200"/>
          </a:xfrm>
          <a:prstGeom prst="rect">
            <a:avLst/>
          </a:prstGeom>
          <a:solidFill>
            <a:schemeClr val="dk1"/>
          </a:solid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408" name="Google Shape;408;p26"/>
          <p:cNvSpPr txBox="1">
            <a:spLocks noGrp="1"/>
          </p:cNvSpPr>
          <p:nvPr>
            <p:ph type="title" idx="4" hasCustomPrompt="1"/>
          </p:nvPr>
        </p:nvSpPr>
        <p:spPr>
          <a:xfrm>
            <a:off x="4681685" y="2885474"/>
            <a:ext cx="3749100" cy="60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09" name="Google Shape;409;p26"/>
          <p:cNvSpPr txBox="1">
            <a:spLocks noGrp="1"/>
          </p:cNvSpPr>
          <p:nvPr>
            <p:ph type="subTitle" idx="5"/>
          </p:nvPr>
        </p:nvSpPr>
        <p:spPr>
          <a:xfrm>
            <a:off x="4681675" y="3574218"/>
            <a:ext cx="3749100" cy="457200"/>
          </a:xfrm>
          <a:prstGeom prst="rect">
            <a:avLst/>
          </a:prstGeom>
          <a:solidFill>
            <a:schemeClr val="dk1"/>
          </a:solid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410" name="Google Shape;410;p26"/>
          <p:cNvSpPr txBox="1">
            <a:spLocks noGrp="1"/>
          </p:cNvSpPr>
          <p:nvPr>
            <p:ph type="title" idx="6" hasCustomPrompt="1"/>
          </p:nvPr>
        </p:nvSpPr>
        <p:spPr>
          <a:xfrm>
            <a:off x="4681698" y="1112142"/>
            <a:ext cx="3749100" cy="612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11" name="Google Shape;411;p26"/>
          <p:cNvSpPr txBox="1">
            <a:spLocks noGrp="1"/>
          </p:cNvSpPr>
          <p:nvPr>
            <p:ph type="subTitle" idx="7"/>
          </p:nvPr>
        </p:nvSpPr>
        <p:spPr>
          <a:xfrm>
            <a:off x="4681663" y="1793346"/>
            <a:ext cx="3749100" cy="457200"/>
          </a:xfrm>
          <a:prstGeom prst="rect">
            <a:avLst/>
          </a:prstGeom>
          <a:solidFill>
            <a:schemeClr val="dk1"/>
          </a:solid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412" name="Google Shape;412;p26"/>
          <p:cNvSpPr/>
          <p:nvPr/>
        </p:nvSpPr>
        <p:spPr>
          <a:xfrm flipH="1">
            <a:off x="-2600" y="391238"/>
            <a:ext cx="690000" cy="690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6"/>
          <p:cNvSpPr/>
          <p:nvPr/>
        </p:nvSpPr>
        <p:spPr>
          <a:xfrm flipH="1">
            <a:off x="8602500" y="3344875"/>
            <a:ext cx="690000" cy="690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6"/>
          <p:cNvSpPr/>
          <p:nvPr/>
        </p:nvSpPr>
        <p:spPr>
          <a:xfrm flipH="1">
            <a:off x="245050" y="-2262"/>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6"/>
          <p:cNvSpPr/>
          <p:nvPr/>
        </p:nvSpPr>
        <p:spPr>
          <a:xfrm rot="-5400000" flipH="1">
            <a:off x="1990000" y="4816602"/>
            <a:ext cx="685800" cy="685800"/>
          </a:xfrm>
          <a:prstGeom prst="pie">
            <a:avLst>
              <a:gd name="adj1" fmla="val 53719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6" name="Google Shape;416;p26"/>
          <p:cNvCxnSpPr/>
          <p:nvPr/>
        </p:nvCxnSpPr>
        <p:spPr>
          <a:xfrm rot="10800000">
            <a:off x="8602500" y="251029"/>
            <a:ext cx="324300" cy="324300"/>
          </a:xfrm>
          <a:prstGeom prst="straightConnector1">
            <a:avLst/>
          </a:prstGeom>
          <a:noFill/>
          <a:ln w="19050" cap="flat" cmpd="sng">
            <a:solidFill>
              <a:schemeClr val="accent1"/>
            </a:solidFill>
            <a:prstDash val="solid"/>
            <a:round/>
            <a:headEnd type="none" w="med" len="med"/>
            <a:tailEnd type="none" w="med" len="med"/>
          </a:ln>
        </p:spPr>
      </p:cxnSp>
      <p:sp>
        <p:nvSpPr>
          <p:cNvPr id="417" name="Google Shape;417;p26"/>
          <p:cNvSpPr/>
          <p:nvPr/>
        </p:nvSpPr>
        <p:spPr>
          <a:xfrm rot="10800000" flipH="1">
            <a:off x="8801100" y="291420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6"/>
          <p:cNvSpPr/>
          <p:nvPr/>
        </p:nvSpPr>
        <p:spPr>
          <a:xfrm rot="5400000">
            <a:off x="5695950" y="-162"/>
            <a:ext cx="685800" cy="685800"/>
          </a:xfrm>
          <a:prstGeom prst="pie">
            <a:avLst>
              <a:gd name="adj1" fmla="val 53719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9" name="Google Shape;419;p26"/>
          <p:cNvCxnSpPr/>
          <p:nvPr/>
        </p:nvCxnSpPr>
        <p:spPr>
          <a:xfrm rot="10800000">
            <a:off x="6676575" y="4608575"/>
            <a:ext cx="1186500" cy="1186500"/>
          </a:xfrm>
          <a:prstGeom prst="straightConnector1">
            <a:avLst/>
          </a:prstGeom>
          <a:noFill/>
          <a:ln w="19050" cap="flat" cmpd="sng">
            <a:solidFill>
              <a:schemeClr val="accent1"/>
            </a:solidFill>
            <a:prstDash val="solid"/>
            <a:round/>
            <a:headEnd type="none" w="med" len="med"/>
            <a:tailEnd type="none" w="med" len="med"/>
          </a:ln>
        </p:spPr>
      </p:cxnSp>
      <p:sp>
        <p:nvSpPr>
          <p:cNvPr id="420" name="Google Shape;420;p26"/>
          <p:cNvSpPr/>
          <p:nvPr/>
        </p:nvSpPr>
        <p:spPr>
          <a:xfrm rot="-5400000" flipH="1">
            <a:off x="2497925" y="4816602"/>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1" name="Google Shape;421;p26"/>
          <p:cNvCxnSpPr/>
          <p:nvPr/>
        </p:nvCxnSpPr>
        <p:spPr>
          <a:xfrm rot="10800000">
            <a:off x="180250" y="3924079"/>
            <a:ext cx="324300" cy="324300"/>
          </a:xfrm>
          <a:prstGeom prst="straightConnector1">
            <a:avLst/>
          </a:prstGeom>
          <a:noFill/>
          <a:ln w="19050" cap="flat" cmpd="sng">
            <a:solidFill>
              <a:schemeClr val="dk1"/>
            </a:solidFill>
            <a:prstDash val="solid"/>
            <a:round/>
            <a:headEnd type="none" w="med" len="med"/>
            <a:tailEnd type="none" w="med" len="med"/>
          </a:ln>
        </p:spPr>
      </p:cxnSp>
      <p:cxnSp>
        <p:nvCxnSpPr>
          <p:cNvPr id="422" name="Google Shape;422;p26"/>
          <p:cNvCxnSpPr/>
          <p:nvPr/>
        </p:nvCxnSpPr>
        <p:spPr>
          <a:xfrm rot="10800000">
            <a:off x="3280025" y="4"/>
            <a:ext cx="324300" cy="324300"/>
          </a:xfrm>
          <a:prstGeom prst="straightConnector1">
            <a:avLst/>
          </a:prstGeom>
          <a:noFill/>
          <a:ln w="19050" cap="flat" cmpd="sng">
            <a:solidFill>
              <a:schemeClr val="dk1"/>
            </a:solidFill>
            <a:prstDash val="solid"/>
            <a:round/>
            <a:headEnd type="none" w="med" len="med"/>
            <a:tailEnd type="none" w="med" len="med"/>
          </a:ln>
        </p:spPr>
      </p:cxnSp>
      <p:sp>
        <p:nvSpPr>
          <p:cNvPr id="423" name="Google Shape;423;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CUSTOM_3_1">
    <p:bg>
      <p:bgPr>
        <a:gradFill>
          <a:gsLst>
            <a:gs pos="0">
              <a:schemeClr val="dk1"/>
            </a:gs>
            <a:gs pos="36000">
              <a:srgbClr val="013768"/>
            </a:gs>
            <a:gs pos="65000">
              <a:srgbClr val="016ECF"/>
            </a:gs>
            <a:gs pos="100000">
              <a:srgbClr val="022A6A"/>
            </a:gs>
          </a:gsLst>
          <a:lin ang="13500032" scaled="0"/>
        </a:gradFill>
        <a:effectLst/>
      </p:bgPr>
    </p:bg>
    <p:spTree>
      <p:nvGrpSpPr>
        <p:cNvPr id="1" name="Shape 424"/>
        <p:cNvGrpSpPr/>
        <p:nvPr/>
      </p:nvGrpSpPr>
      <p:grpSpPr>
        <a:xfrm>
          <a:off x="0" y="0"/>
          <a:ext cx="0" cy="0"/>
          <a:chOff x="0" y="0"/>
          <a:chExt cx="0" cy="0"/>
        </a:xfrm>
      </p:grpSpPr>
      <p:sp>
        <p:nvSpPr>
          <p:cNvPr id="425" name="Google Shape;425;p27"/>
          <p:cNvSpPr txBox="1">
            <a:spLocks noGrp="1"/>
          </p:cNvSpPr>
          <p:nvPr>
            <p:ph type="title"/>
          </p:nvPr>
        </p:nvSpPr>
        <p:spPr>
          <a:xfrm>
            <a:off x="2057400" y="587125"/>
            <a:ext cx="5029200" cy="14859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3500"/>
              <a:buNone/>
              <a:defRPr sz="9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26" name="Google Shape;426;p27"/>
          <p:cNvSpPr txBox="1">
            <a:spLocks noGrp="1"/>
          </p:cNvSpPr>
          <p:nvPr>
            <p:ph type="subTitle" idx="1"/>
          </p:nvPr>
        </p:nvSpPr>
        <p:spPr>
          <a:xfrm>
            <a:off x="2057400" y="1680075"/>
            <a:ext cx="5029200" cy="12210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27" name="Google Shape;427;p27"/>
          <p:cNvSpPr txBox="1"/>
          <p:nvPr/>
        </p:nvSpPr>
        <p:spPr>
          <a:xfrm>
            <a:off x="1906800" y="3791975"/>
            <a:ext cx="5330400" cy="556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300"/>
              </a:spcBef>
              <a:spcAft>
                <a:spcPts val="0"/>
              </a:spcAft>
              <a:buNone/>
            </a:pPr>
            <a:r>
              <a:rPr lang="en" sz="1200">
                <a:solidFill>
                  <a:schemeClr val="accent1"/>
                </a:solidFill>
                <a:latin typeface="Barlow"/>
                <a:ea typeface="Barlow"/>
                <a:cs typeface="Barlow"/>
                <a:sym typeface="Barlow"/>
              </a:rPr>
              <a:t>CREDITS: This presentation template was created by </a:t>
            </a:r>
            <a:r>
              <a:rPr lang="en" sz="1200" b="1">
                <a:solidFill>
                  <a:schemeClr val="accent1"/>
                </a:solidFill>
                <a:uFill>
                  <a:noFill/>
                </a:uFill>
                <a:latin typeface="Barlow"/>
                <a:ea typeface="Barlow"/>
                <a:cs typeface="Barlow"/>
                <a:sym typeface="Barlow"/>
                <a:hlinkClick r:id="rId2">
                  <a:extLst>
                    <a:ext uri="{A12FA001-AC4F-418D-AE19-62706E023703}">
                      <ahyp:hlinkClr xmlns:ahyp="http://schemas.microsoft.com/office/drawing/2018/hyperlinkcolor" val="tx"/>
                    </a:ext>
                  </a:extLst>
                </a:hlinkClick>
              </a:rPr>
              <a:t>Slidesgo</a:t>
            </a:r>
            <a:r>
              <a:rPr lang="en" sz="1200">
                <a:solidFill>
                  <a:schemeClr val="accent1"/>
                </a:solidFill>
                <a:latin typeface="Barlow"/>
                <a:ea typeface="Barlow"/>
                <a:cs typeface="Barlow"/>
                <a:sym typeface="Barlow"/>
              </a:rPr>
              <a:t>, and includes icons by </a:t>
            </a:r>
            <a:r>
              <a:rPr lang="en" sz="1200" b="1">
                <a:solidFill>
                  <a:schemeClr val="accent1"/>
                </a:solidFill>
                <a:uFill>
                  <a:noFill/>
                </a:uFill>
                <a:latin typeface="Barlow"/>
                <a:ea typeface="Barlow"/>
                <a:cs typeface="Barlow"/>
                <a:sym typeface="Barlow"/>
                <a:hlinkClick r:id="rId3">
                  <a:extLst>
                    <a:ext uri="{A12FA001-AC4F-418D-AE19-62706E023703}">
                      <ahyp:hlinkClr xmlns:ahyp="http://schemas.microsoft.com/office/drawing/2018/hyperlinkcolor" val="tx"/>
                    </a:ext>
                  </a:extLst>
                </a:hlinkClick>
              </a:rPr>
              <a:t>Flaticon</a:t>
            </a:r>
            <a:r>
              <a:rPr lang="en" sz="1200">
                <a:solidFill>
                  <a:schemeClr val="accent1"/>
                </a:solidFill>
                <a:latin typeface="Barlow"/>
                <a:ea typeface="Barlow"/>
                <a:cs typeface="Barlow"/>
                <a:sym typeface="Barlow"/>
              </a:rPr>
              <a:t>, and infographics &amp; images by </a:t>
            </a:r>
            <a:r>
              <a:rPr lang="en" sz="1200" b="1">
                <a:solidFill>
                  <a:schemeClr val="accent1"/>
                </a:solidFill>
                <a:uFill>
                  <a:noFill/>
                </a:uFill>
                <a:latin typeface="Barlow"/>
                <a:ea typeface="Barlow"/>
                <a:cs typeface="Barlow"/>
                <a:sym typeface="Barlow"/>
                <a:hlinkClick r:id="rId4">
                  <a:extLst>
                    <a:ext uri="{A12FA001-AC4F-418D-AE19-62706E023703}">
                      <ahyp:hlinkClr xmlns:ahyp="http://schemas.microsoft.com/office/drawing/2018/hyperlinkcolor" val="tx"/>
                    </a:ext>
                  </a:extLst>
                </a:hlinkClick>
              </a:rPr>
              <a:t>Freepik</a:t>
            </a:r>
            <a:r>
              <a:rPr lang="en" sz="1200" b="1" u="sng">
                <a:solidFill>
                  <a:schemeClr val="accent1"/>
                </a:solidFill>
                <a:latin typeface="Barlow"/>
                <a:ea typeface="Barlow"/>
                <a:cs typeface="Barlow"/>
                <a:sym typeface="Barlow"/>
              </a:rPr>
              <a:t> </a:t>
            </a:r>
            <a:endParaRPr sz="1200" b="1" u="sng">
              <a:solidFill>
                <a:schemeClr val="accent1"/>
              </a:solidFill>
              <a:latin typeface="Barlow"/>
              <a:ea typeface="Barlow"/>
              <a:cs typeface="Barlow"/>
              <a:sym typeface="Barlow"/>
            </a:endParaRPr>
          </a:p>
        </p:txBody>
      </p:sp>
      <p:cxnSp>
        <p:nvCxnSpPr>
          <p:cNvPr id="428" name="Google Shape;428;p27"/>
          <p:cNvCxnSpPr/>
          <p:nvPr/>
        </p:nvCxnSpPr>
        <p:spPr>
          <a:xfrm rot="10800000" flipH="1">
            <a:off x="1167400" y="4595096"/>
            <a:ext cx="548400" cy="548400"/>
          </a:xfrm>
          <a:prstGeom prst="straightConnector1">
            <a:avLst/>
          </a:prstGeom>
          <a:noFill/>
          <a:ln w="19050" cap="flat" cmpd="sng">
            <a:solidFill>
              <a:schemeClr val="dk1"/>
            </a:solidFill>
            <a:prstDash val="solid"/>
            <a:round/>
            <a:headEnd type="none" w="med" len="med"/>
            <a:tailEnd type="none" w="med" len="med"/>
          </a:ln>
        </p:spPr>
      </p:cxnSp>
      <p:cxnSp>
        <p:nvCxnSpPr>
          <p:cNvPr id="429" name="Google Shape;429;p27"/>
          <p:cNvCxnSpPr/>
          <p:nvPr/>
        </p:nvCxnSpPr>
        <p:spPr>
          <a:xfrm flipH="1">
            <a:off x="8624025" y="2564204"/>
            <a:ext cx="324300" cy="324300"/>
          </a:xfrm>
          <a:prstGeom prst="straightConnector1">
            <a:avLst/>
          </a:prstGeom>
          <a:noFill/>
          <a:ln w="19050" cap="flat" cmpd="sng">
            <a:solidFill>
              <a:schemeClr val="accent1"/>
            </a:solidFill>
            <a:prstDash val="solid"/>
            <a:round/>
            <a:headEnd type="none" w="med" len="med"/>
            <a:tailEnd type="none" w="med" len="med"/>
          </a:ln>
        </p:spPr>
      </p:cxnSp>
      <p:sp>
        <p:nvSpPr>
          <p:cNvPr id="430" name="Google Shape;430;p27"/>
          <p:cNvSpPr/>
          <p:nvPr/>
        </p:nvSpPr>
        <p:spPr>
          <a:xfrm>
            <a:off x="8164075" y="4608575"/>
            <a:ext cx="690000" cy="690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7"/>
          <p:cNvSpPr/>
          <p:nvPr/>
        </p:nvSpPr>
        <p:spPr>
          <a:xfrm rot="10800000" flipH="1">
            <a:off x="189588" y="57405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2" name="Google Shape;432;p27"/>
          <p:cNvCxnSpPr/>
          <p:nvPr/>
        </p:nvCxnSpPr>
        <p:spPr>
          <a:xfrm rot="10800000" flipH="1">
            <a:off x="2347950" y="-647000"/>
            <a:ext cx="1186500" cy="1186500"/>
          </a:xfrm>
          <a:prstGeom prst="straightConnector1">
            <a:avLst/>
          </a:prstGeom>
          <a:noFill/>
          <a:ln w="19050" cap="flat" cmpd="sng">
            <a:solidFill>
              <a:schemeClr val="accent1"/>
            </a:solidFill>
            <a:prstDash val="solid"/>
            <a:round/>
            <a:headEnd type="none" w="med" len="med"/>
            <a:tailEnd type="none" w="med" len="med"/>
          </a:ln>
        </p:spPr>
      </p:cxnSp>
      <p:sp>
        <p:nvSpPr>
          <p:cNvPr id="433" name="Google Shape;433;p27"/>
          <p:cNvSpPr/>
          <p:nvPr/>
        </p:nvSpPr>
        <p:spPr>
          <a:xfrm rot="10800000" flipH="1">
            <a:off x="-12" y="878850"/>
            <a:ext cx="685800" cy="685800"/>
          </a:xfrm>
          <a:prstGeom prst="pie">
            <a:avLst>
              <a:gd name="adj1" fmla="val 53719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7"/>
          <p:cNvSpPr/>
          <p:nvPr/>
        </p:nvSpPr>
        <p:spPr>
          <a:xfrm rot="-5400000" flipH="1">
            <a:off x="7738188" y="481210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7"/>
          <p:cNvSpPr/>
          <p:nvPr/>
        </p:nvSpPr>
        <p:spPr>
          <a:xfrm>
            <a:off x="7240150" y="-150500"/>
            <a:ext cx="690000" cy="690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7"/>
          <p:cNvSpPr/>
          <p:nvPr/>
        </p:nvSpPr>
        <p:spPr>
          <a:xfrm>
            <a:off x="7736100" y="-150500"/>
            <a:ext cx="690000" cy="690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7"/>
          <p:cNvSpPr/>
          <p:nvPr/>
        </p:nvSpPr>
        <p:spPr>
          <a:xfrm rot="10800000">
            <a:off x="-352437" y="396495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CUSTOM_7">
    <p:bg>
      <p:bgPr>
        <a:gradFill>
          <a:gsLst>
            <a:gs pos="0">
              <a:schemeClr val="dk1"/>
            </a:gs>
            <a:gs pos="36000">
              <a:srgbClr val="013768"/>
            </a:gs>
            <a:gs pos="65000">
              <a:srgbClr val="016ECF"/>
            </a:gs>
            <a:gs pos="100000">
              <a:srgbClr val="022A6A"/>
            </a:gs>
          </a:gsLst>
          <a:lin ang="13500032" scaled="0"/>
        </a:gradFill>
        <a:effectLst/>
      </p:bgPr>
    </p:bg>
    <p:spTree>
      <p:nvGrpSpPr>
        <p:cNvPr id="1" name="Shape 439"/>
        <p:cNvGrpSpPr/>
        <p:nvPr/>
      </p:nvGrpSpPr>
      <p:grpSpPr>
        <a:xfrm>
          <a:off x="0" y="0"/>
          <a:ext cx="0" cy="0"/>
          <a:chOff x="0" y="0"/>
          <a:chExt cx="0" cy="0"/>
        </a:xfrm>
      </p:grpSpPr>
      <p:sp>
        <p:nvSpPr>
          <p:cNvPr id="440" name="Google Shape;440;p28"/>
          <p:cNvSpPr/>
          <p:nvPr/>
        </p:nvSpPr>
        <p:spPr>
          <a:xfrm rot="10800000" flipH="1">
            <a:off x="8454000" y="4453488"/>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rot="10800000" flipH="1">
            <a:off x="22675" y="4453488"/>
            <a:ext cx="690000" cy="690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8"/>
          <p:cNvSpPr/>
          <p:nvPr/>
        </p:nvSpPr>
        <p:spPr>
          <a:xfrm rot="10800000" flipH="1">
            <a:off x="2100" y="3982674"/>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8"/>
          <p:cNvSpPr/>
          <p:nvPr/>
        </p:nvSpPr>
        <p:spPr>
          <a:xfrm rot="5400000" flipH="1">
            <a:off x="8024100" y="4455588"/>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8"/>
          <p:cNvSpPr/>
          <p:nvPr/>
        </p:nvSpPr>
        <p:spPr>
          <a:xfrm rot="10800000" flipH="1">
            <a:off x="0" y="288088"/>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8"/>
          <p:cNvSpPr/>
          <p:nvPr/>
        </p:nvSpPr>
        <p:spPr>
          <a:xfrm rot="10800000" flipH="1">
            <a:off x="8454000" y="163500"/>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8"/>
          <p:cNvSpPr/>
          <p:nvPr/>
        </p:nvSpPr>
        <p:spPr>
          <a:xfrm rot="10800000" flipH="1">
            <a:off x="319625" y="-19362"/>
            <a:ext cx="690000" cy="690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7" name="Google Shape;447;p28"/>
          <p:cNvCxnSpPr/>
          <p:nvPr/>
        </p:nvCxnSpPr>
        <p:spPr>
          <a:xfrm flipH="1">
            <a:off x="4185750" y="-72716"/>
            <a:ext cx="548400" cy="548400"/>
          </a:xfrm>
          <a:prstGeom prst="straightConnector1">
            <a:avLst/>
          </a:prstGeom>
          <a:noFill/>
          <a:ln w="19050" cap="flat" cmpd="sng">
            <a:solidFill>
              <a:schemeClr val="dk1"/>
            </a:solidFill>
            <a:prstDash val="solid"/>
            <a:round/>
            <a:headEnd type="none" w="med" len="med"/>
            <a:tailEnd type="none" w="med" len="med"/>
          </a:ln>
        </p:spPr>
      </p:cxnSp>
      <p:cxnSp>
        <p:nvCxnSpPr>
          <p:cNvPr id="448" name="Google Shape;448;p28"/>
          <p:cNvCxnSpPr/>
          <p:nvPr/>
        </p:nvCxnSpPr>
        <p:spPr>
          <a:xfrm flipH="1">
            <a:off x="-473275" y="2124338"/>
            <a:ext cx="1186500" cy="1186500"/>
          </a:xfrm>
          <a:prstGeom prst="straightConnector1">
            <a:avLst/>
          </a:prstGeom>
          <a:noFill/>
          <a:ln w="19050" cap="flat" cmpd="sng">
            <a:solidFill>
              <a:schemeClr val="accent1"/>
            </a:solidFill>
            <a:prstDash val="solid"/>
            <a:round/>
            <a:headEnd type="none" w="med" len="med"/>
            <a:tailEnd type="none" w="med" len="med"/>
          </a:ln>
        </p:spPr>
      </p:cxnSp>
      <p:cxnSp>
        <p:nvCxnSpPr>
          <p:cNvPr id="449" name="Google Shape;449;p28"/>
          <p:cNvCxnSpPr/>
          <p:nvPr/>
        </p:nvCxnSpPr>
        <p:spPr>
          <a:xfrm flipH="1">
            <a:off x="4409850" y="4736958"/>
            <a:ext cx="324300" cy="324300"/>
          </a:xfrm>
          <a:prstGeom prst="straightConnector1">
            <a:avLst/>
          </a:prstGeom>
          <a:noFill/>
          <a:ln w="19050" cap="flat" cmpd="sng">
            <a:solidFill>
              <a:schemeClr val="dk1"/>
            </a:solidFill>
            <a:prstDash val="solid"/>
            <a:round/>
            <a:headEnd type="none" w="med" len="med"/>
            <a:tailEnd type="none" w="med" len="med"/>
          </a:ln>
        </p:spPr>
      </p:cxnSp>
      <p:cxnSp>
        <p:nvCxnSpPr>
          <p:cNvPr id="450" name="Google Shape;450;p28"/>
          <p:cNvCxnSpPr/>
          <p:nvPr/>
        </p:nvCxnSpPr>
        <p:spPr>
          <a:xfrm flipH="1">
            <a:off x="8636850" y="2367183"/>
            <a:ext cx="324300" cy="324300"/>
          </a:xfrm>
          <a:prstGeom prst="straightConnector1">
            <a:avLst/>
          </a:prstGeom>
          <a:noFill/>
          <a:ln w="19050" cap="flat" cmpd="sng">
            <a:solidFill>
              <a:schemeClr val="accent1"/>
            </a:solidFill>
            <a:prstDash val="solid"/>
            <a:round/>
            <a:headEnd type="none" w="med" len="med"/>
            <a:tailEnd type="none" w="med" len="med"/>
          </a:ln>
        </p:spPr>
      </p:cxnSp>
      <p:sp>
        <p:nvSpPr>
          <p:cNvPr id="451" name="Google Shape;451;p28"/>
          <p:cNvSpPr/>
          <p:nvPr/>
        </p:nvSpPr>
        <p:spPr>
          <a:xfrm rot="5400000" flipH="1">
            <a:off x="8456100" y="-39770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1">
  <p:cSld name="CUSTOM_8">
    <p:bg>
      <p:bgPr>
        <a:gradFill>
          <a:gsLst>
            <a:gs pos="0">
              <a:schemeClr val="dk1"/>
            </a:gs>
            <a:gs pos="36000">
              <a:srgbClr val="013768"/>
            </a:gs>
            <a:gs pos="65000">
              <a:srgbClr val="016ECF"/>
            </a:gs>
            <a:gs pos="100000">
              <a:srgbClr val="022A6A"/>
            </a:gs>
          </a:gsLst>
          <a:lin ang="18900732" scaled="0"/>
        </a:gradFill>
        <a:effectLst/>
      </p:bgPr>
    </p:bg>
    <p:spTree>
      <p:nvGrpSpPr>
        <p:cNvPr id="1" name="Shape 453"/>
        <p:cNvGrpSpPr/>
        <p:nvPr/>
      </p:nvGrpSpPr>
      <p:grpSpPr>
        <a:xfrm>
          <a:off x="0" y="0"/>
          <a:ext cx="0" cy="0"/>
          <a:chOff x="0" y="0"/>
          <a:chExt cx="0" cy="0"/>
        </a:xfrm>
      </p:grpSpPr>
      <p:sp>
        <p:nvSpPr>
          <p:cNvPr id="454" name="Google Shape;454;p29"/>
          <p:cNvSpPr/>
          <p:nvPr/>
        </p:nvSpPr>
        <p:spPr>
          <a:xfrm>
            <a:off x="22675" y="539500"/>
            <a:ext cx="690000" cy="690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5" name="Google Shape;455;p29"/>
          <p:cNvCxnSpPr/>
          <p:nvPr/>
        </p:nvCxnSpPr>
        <p:spPr>
          <a:xfrm rot="10800000">
            <a:off x="4562475" y="4608571"/>
            <a:ext cx="548400" cy="548400"/>
          </a:xfrm>
          <a:prstGeom prst="straightConnector1">
            <a:avLst/>
          </a:prstGeom>
          <a:noFill/>
          <a:ln w="19050" cap="flat" cmpd="sng">
            <a:solidFill>
              <a:schemeClr val="accent1"/>
            </a:solidFill>
            <a:prstDash val="solid"/>
            <a:round/>
            <a:headEnd type="none" w="med" len="med"/>
            <a:tailEnd type="none" w="med" len="med"/>
          </a:ln>
        </p:spPr>
      </p:cxnSp>
      <p:cxnSp>
        <p:nvCxnSpPr>
          <p:cNvPr id="456" name="Google Shape;456;p29"/>
          <p:cNvCxnSpPr/>
          <p:nvPr/>
        </p:nvCxnSpPr>
        <p:spPr>
          <a:xfrm rot="10800000">
            <a:off x="2908900" y="120729"/>
            <a:ext cx="324300" cy="324300"/>
          </a:xfrm>
          <a:prstGeom prst="straightConnector1">
            <a:avLst/>
          </a:prstGeom>
          <a:noFill/>
          <a:ln w="19050" cap="flat" cmpd="sng">
            <a:solidFill>
              <a:schemeClr val="dk1"/>
            </a:solidFill>
            <a:prstDash val="solid"/>
            <a:round/>
            <a:headEnd type="none" w="med" len="med"/>
            <a:tailEnd type="none" w="med" len="med"/>
          </a:ln>
        </p:spPr>
      </p:cxnSp>
      <p:sp>
        <p:nvSpPr>
          <p:cNvPr id="457" name="Google Shape;457;p29"/>
          <p:cNvSpPr/>
          <p:nvPr/>
        </p:nvSpPr>
        <p:spPr>
          <a:xfrm>
            <a:off x="22675" y="925875"/>
            <a:ext cx="690000" cy="690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9"/>
          <p:cNvSpPr/>
          <p:nvPr/>
        </p:nvSpPr>
        <p:spPr>
          <a:xfrm>
            <a:off x="8447550" y="4263575"/>
            <a:ext cx="690000" cy="690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9"/>
          <p:cNvSpPr/>
          <p:nvPr/>
        </p:nvSpPr>
        <p:spPr>
          <a:xfrm rot="5400000" flipH="1">
            <a:off x="8087863" y="445770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rot="5400000">
            <a:off x="6450463" y="120725"/>
            <a:ext cx="685800" cy="685800"/>
          </a:xfrm>
          <a:prstGeom prst="pie">
            <a:avLst>
              <a:gd name="adj1" fmla="val 53719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1" name="Google Shape;461;p29"/>
          <p:cNvCxnSpPr/>
          <p:nvPr/>
        </p:nvCxnSpPr>
        <p:spPr>
          <a:xfrm rot="10800000">
            <a:off x="8424000" y="539500"/>
            <a:ext cx="1186500" cy="1186500"/>
          </a:xfrm>
          <a:prstGeom prst="straightConnector1">
            <a:avLst/>
          </a:prstGeom>
          <a:noFill/>
          <a:ln w="19050" cap="flat" cmpd="sng">
            <a:solidFill>
              <a:schemeClr val="accent1"/>
            </a:solidFill>
            <a:prstDash val="solid"/>
            <a:round/>
            <a:headEnd type="none" w="med" len="med"/>
            <a:tailEnd type="none" w="med" len="med"/>
          </a:ln>
        </p:spPr>
      </p:cxnSp>
      <p:sp>
        <p:nvSpPr>
          <p:cNvPr id="462" name="Google Shape;462;p29"/>
          <p:cNvSpPr/>
          <p:nvPr/>
        </p:nvSpPr>
        <p:spPr>
          <a:xfrm rot="5400000">
            <a:off x="6014938" y="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rot="5400000">
            <a:off x="539988" y="4827650"/>
            <a:ext cx="685800" cy="685800"/>
          </a:xfrm>
          <a:prstGeom prst="pie">
            <a:avLst>
              <a:gd name="adj1" fmla="val 53719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4" name="Google Shape;464;p29"/>
          <p:cNvCxnSpPr/>
          <p:nvPr/>
        </p:nvCxnSpPr>
        <p:spPr>
          <a:xfrm rot="10800000">
            <a:off x="205525" y="2912629"/>
            <a:ext cx="324300" cy="324300"/>
          </a:xfrm>
          <a:prstGeom prst="straightConnector1">
            <a:avLst/>
          </a:prstGeom>
          <a:noFill/>
          <a:ln w="19050" cap="flat" cmpd="sng">
            <a:solidFill>
              <a:schemeClr val="accent1"/>
            </a:solidFill>
            <a:prstDash val="solid"/>
            <a:round/>
            <a:headEnd type="none" w="med" len="med"/>
            <a:tailEnd type="none" w="med" len="med"/>
          </a:ln>
        </p:spPr>
      </p:cxnSp>
      <p:sp>
        <p:nvSpPr>
          <p:cNvPr id="465" name="Google Shape;465;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3"/>
        <p:cNvGrpSpPr/>
        <p:nvPr/>
      </p:nvGrpSpPr>
      <p:grpSpPr>
        <a:xfrm>
          <a:off x="0" y="0"/>
          <a:ext cx="0" cy="0"/>
          <a:chOff x="0" y="0"/>
          <a:chExt cx="0" cy="0"/>
        </a:xfrm>
      </p:grpSpPr>
      <p:sp>
        <p:nvSpPr>
          <p:cNvPr id="44" name="Google Shape;44;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5" name="Google Shape;45;p4"/>
          <p:cNvSpPr txBox="1">
            <a:spLocks noGrp="1"/>
          </p:cNvSpPr>
          <p:nvPr>
            <p:ph type="body" idx="1"/>
          </p:nvPr>
        </p:nvSpPr>
        <p:spPr>
          <a:xfrm>
            <a:off x="720000" y="1215751"/>
            <a:ext cx="7704000" cy="365700"/>
          </a:xfrm>
          <a:prstGeom prst="rect">
            <a:avLst/>
          </a:prstGeom>
        </p:spPr>
        <p:txBody>
          <a:bodyPr spcFirstLastPara="1" wrap="square" lIns="91425" tIns="91425" rIns="91425" bIns="91425" anchor="t" anchorCtr="0">
            <a:noAutofit/>
          </a:bodyPr>
          <a:lstStyle>
            <a:lvl1pPr marL="457200" lvl="0" indent="-279400" rtl="0">
              <a:lnSpc>
                <a:spcPct val="100000"/>
              </a:lnSpc>
              <a:spcBef>
                <a:spcPts val="0"/>
              </a:spcBef>
              <a:spcAft>
                <a:spcPts val="0"/>
              </a:spcAft>
              <a:buClr>
                <a:schemeClr val="dk1"/>
              </a:buClr>
              <a:buSzPts val="800"/>
              <a:buFont typeface="Nunito Light"/>
              <a:buChar char="●"/>
              <a:defRPr sz="1200"/>
            </a:lvl1pPr>
            <a:lvl2pPr marL="914400" lvl="1" indent="-304800" rtl="0">
              <a:lnSpc>
                <a:spcPct val="100000"/>
              </a:lnSpc>
              <a:spcBef>
                <a:spcPts val="0"/>
              </a:spcBef>
              <a:spcAft>
                <a:spcPts val="0"/>
              </a:spcAft>
              <a:buClr>
                <a:schemeClr val="dk1"/>
              </a:buClr>
              <a:buSzPts val="1200"/>
              <a:buFont typeface="Nunito Light"/>
              <a:buChar char="○"/>
              <a:defRPr/>
            </a:lvl2pPr>
            <a:lvl3pPr marL="1371600" lvl="2" indent="-304800" rtl="0">
              <a:lnSpc>
                <a:spcPct val="115000"/>
              </a:lnSpc>
              <a:spcBef>
                <a:spcPts val="0"/>
              </a:spcBef>
              <a:spcAft>
                <a:spcPts val="0"/>
              </a:spcAft>
              <a:buClr>
                <a:srgbClr val="FFC800"/>
              </a:buClr>
              <a:buSzPts val="1200"/>
              <a:buFont typeface="Nunito Light"/>
              <a:buChar char="■"/>
              <a:defRPr/>
            </a:lvl3pPr>
            <a:lvl4pPr marL="1828800" lvl="3" indent="-304800" rtl="0">
              <a:lnSpc>
                <a:spcPct val="115000"/>
              </a:lnSpc>
              <a:spcBef>
                <a:spcPts val="1600"/>
              </a:spcBef>
              <a:spcAft>
                <a:spcPts val="0"/>
              </a:spcAft>
              <a:buClr>
                <a:srgbClr val="FFC800"/>
              </a:buClr>
              <a:buSzPts val="1200"/>
              <a:buFont typeface="Nunito Light"/>
              <a:buChar char="●"/>
              <a:defRPr/>
            </a:lvl4pPr>
            <a:lvl5pPr marL="2286000" lvl="4" indent="-304800" rtl="0">
              <a:lnSpc>
                <a:spcPct val="115000"/>
              </a:lnSpc>
              <a:spcBef>
                <a:spcPts val="1600"/>
              </a:spcBef>
              <a:spcAft>
                <a:spcPts val="0"/>
              </a:spcAft>
              <a:buClr>
                <a:srgbClr val="434343"/>
              </a:buClr>
              <a:buSzPts val="1200"/>
              <a:buFont typeface="Nunito Light"/>
              <a:buChar char="○"/>
              <a:defRPr/>
            </a:lvl5pPr>
            <a:lvl6pPr marL="2743200" lvl="5" indent="-304800" rtl="0">
              <a:lnSpc>
                <a:spcPct val="115000"/>
              </a:lnSpc>
              <a:spcBef>
                <a:spcPts val="1600"/>
              </a:spcBef>
              <a:spcAft>
                <a:spcPts val="0"/>
              </a:spcAft>
              <a:buClr>
                <a:srgbClr val="434343"/>
              </a:buClr>
              <a:buSzPts val="1200"/>
              <a:buFont typeface="Nunito Light"/>
              <a:buChar char="■"/>
              <a:defRPr/>
            </a:lvl6pPr>
            <a:lvl7pPr marL="3200400" lvl="6" indent="-304800" rtl="0">
              <a:lnSpc>
                <a:spcPct val="115000"/>
              </a:lnSpc>
              <a:spcBef>
                <a:spcPts val="1600"/>
              </a:spcBef>
              <a:spcAft>
                <a:spcPts val="0"/>
              </a:spcAft>
              <a:buClr>
                <a:srgbClr val="434343"/>
              </a:buClr>
              <a:buSzPts val="1200"/>
              <a:buFont typeface="Nunito Light"/>
              <a:buChar char="●"/>
              <a:defRPr/>
            </a:lvl7pPr>
            <a:lvl8pPr marL="3657600" lvl="7" indent="-304800" rtl="0">
              <a:lnSpc>
                <a:spcPct val="115000"/>
              </a:lnSpc>
              <a:spcBef>
                <a:spcPts val="1600"/>
              </a:spcBef>
              <a:spcAft>
                <a:spcPts val="0"/>
              </a:spcAft>
              <a:buClr>
                <a:srgbClr val="434343"/>
              </a:buClr>
              <a:buSzPts val="1200"/>
              <a:buFont typeface="Nunito Light"/>
              <a:buChar char="○"/>
              <a:defRPr/>
            </a:lvl8pPr>
            <a:lvl9pPr marL="4114800" lvl="8" indent="-304800" rtl="0">
              <a:lnSpc>
                <a:spcPct val="115000"/>
              </a:lnSpc>
              <a:spcBef>
                <a:spcPts val="1600"/>
              </a:spcBef>
              <a:spcAft>
                <a:spcPts val="1600"/>
              </a:spcAft>
              <a:buClr>
                <a:srgbClr val="434343"/>
              </a:buClr>
              <a:buSzPts val="1200"/>
              <a:buFont typeface="Nunito Light"/>
              <a:buChar char="■"/>
              <a:defRPr/>
            </a:lvl9pPr>
          </a:lstStyle>
          <a:p>
            <a:endParaRPr/>
          </a:p>
        </p:txBody>
      </p:sp>
      <p:sp>
        <p:nvSpPr>
          <p:cNvPr id="46" name="Google Shape;46;p4"/>
          <p:cNvSpPr/>
          <p:nvPr/>
        </p:nvSpPr>
        <p:spPr>
          <a:xfrm>
            <a:off x="8831800" y="24705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763525" y="4794813"/>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rot="10800000" flipH="1">
            <a:off x="8791100" y="3100275"/>
            <a:ext cx="685800" cy="685800"/>
          </a:xfrm>
          <a:prstGeom prst="pie">
            <a:avLst>
              <a:gd name="adj1" fmla="val 53719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6805644" y="-253650"/>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rot="5400000" flipH="1">
            <a:off x="6333706" y="-361512"/>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10800000">
            <a:off x="-358225" y="6500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rot="10800000">
            <a:off x="-231075" y="429075"/>
            <a:ext cx="685800" cy="685800"/>
          </a:xfrm>
          <a:prstGeom prst="pie">
            <a:avLst>
              <a:gd name="adj1" fmla="val 53719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4"/>
          <p:cNvCxnSpPr/>
          <p:nvPr/>
        </p:nvCxnSpPr>
        <p:spPr>
          <a:xfrm rot="10800000" flipH="1">
            <a:off x="7214563" y="4625404"/>
            <a:ext cx="548400" cy="548400"/>
          </a:xfrm>
          <a:prstGeom prst="straightConnector1">
            <a:avLst/>
          </a:prstGeom>
          <a:noFill/>
          <a:ln w="19050" cap="flat" cmpd="sng">
            <a:solidFill>
              <a:schemeClr val="dk1"/>
            </a:solidFill>
            <a:prstDash val="solid"/>
            <a:round/>
            <a:headEnd type="none" w="med" len="med"/>
            <a:tailEnd type="none" w="med" len="med"/>
          </a:ln>
        </p:spPr>
      </p:cxnSp>
      <p:cxnSp>
        <p:nvCxnSpPr>
          <p:cNvPr id="54" name="Google Shape;54;p4"/>
          <p:cNvCxnSpPr/>
          <p:nvPr/>
        </p:nvCxnSpPr>
        <p:spPr>
          <a:xfrm rot="10800000" flipH="1">
            <a:off x="-476500" y="2979675"/>
            <a:ext cx="1186500" cy="1186500"/>
          </a:xfrm>
          <a:prstGeom prst="straightConnector1">
            <a:avLst/>
          </a:prstGeom>
          <a:noFill/>
          <a:ln w="19050" cap="flat" cmpd="sng">
            <a:solidFill>
              <a:schemeClr val="accent1"/>
            </a:solidFill>
            <a:prstDash val="solid"/>
            <a:round/>
            <a:headEnd type="none" w="med" len="med"/>
            <a:tailEnd type="none" w="med" len="med"/>
          </a:ln>
        </p:spPr>
      </p:cxnSp>
      <p:cxnSp>
        <p:nvCxnSpPr>
          <p:cNvPr id="55" name="Google Shape;55;p4"/>
          <p:cNvCxnSpPr/>
          <p:nvPr/>
        </p:nvCxnSpPr>
        <p:spPr>
          <a:xfrm rot="10800000" flipH="1">
            <a:off x="1685550" y="112050"/>
            <a:ext cx="324300" cy="324300"/>
          </a:xfrm>
          <a:prstGeom prst="straightConnector1">
            <a:avLst/>
          </a:prstGeom>
          <a:noFill/>
          <a:ln w="19050" cap="flat" cmpd="sng">
            <a:solidFill>
              <a:schemeClr val="accent1"/>
            </a:solidFill>
            <a:prstDash val="solid"/>
            <a:round/>
            <a:headEnd type="none" w="med" len="med"/>
            <a:tailEnd type="none" w="med" len="med"/>
          </a:ln>
        </p:spPr>
      </p:cxnSp>
      <p:cxnSp>
        <p:nvCxnSpPr>
          <p:cNvPr id="56" name="Google Shape;56;p4"/>
          <p:cNvCxnSpPr/>
          <p:nvPr/>
        </p:nvCxnSpPr>
        <p:spPr>
          <a:xfrm rot="10800000" flipH="1">
            <a:off x="8424000" y="-253650"/>
            <a:ext cx="1186500" cy="1186500"/>
          </a:xfrm>
          <a:prstGeom prst="straightConnector1">
            <a:avLst/>
          </a:prstGeom>
          <a:noFill/>
          <a:ln w="19050" cap="flat" cmpd="sng">
            <a:solidFill>
              <a:schemeClr val="dk1"/>
            </a:solidFill>
            <a:prstDash val="solid"/>
            <a:round/>
            <a:headEnd type="none" w="med" len="med"/>
            <a:tailEnd type="none" w="med" len="med"/>
          </a:ln>
        </p:spPr>
      </p:cxnSp>
      <p:sp>
        <p:nvSpPr>
          <p:cNvPr id="57" name="Google Shape;57;p4"/>
          <p:cNvSpPr/>
          <p:nvPr/>
        </p:nvSpPr>
        <p:spPr>
          <a:xfrm>
            <a:off x="8524894" y="3557625"/>
            <a:ext cx="690000" cy="690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gradFill>
          <a:gsLst>
            <a:gs pos="0">
              <a:schemeClr val="dk1"/>
            </a:gs>
            <a:gs pos="36000">
              <a:srgbClr val="013768"/>
            </a:gs>
            <a:gs pos="65000">
              <a:srgbClr val="016ECF"/>
            </a:gs>
            <a:gs pos="100000">
              <a:srgbClr val="022A6A"/>
            </a:gs>
          </a:gsLst>
          <a:lin ang="13500032" scaled="0"/>
        </a:gradFill>
        <a:effectLst/>
      </p:bgPr>
    </p:bg>
    <p:spTree>
      <p:nvGrpSpPr>
        <p:cNvPr id="1" name="Shape 59"/>
        <p:cNvGrpSpPr/>
        <p:nvPr/>
      </p:nvGrpSpPr>
      <p:grpSpPr>
        <a:xfrm>
          <a:off x="0" y="0"/>
          <a:ext cx="0" cy="0"/>
          <a:chOff x="0" y="0"/>
          <a:chExt cx="0" cy="0"/>
        </a:xfrm>
      </p:grpSpPr>
      <p:sp>
        <p:nvSpPr>
          <p:cNvPr id="60" name="Google Shape;60;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1" name="Google Shape;61;p5"/>
          <p:cNvSpPr txBox="1">
            <a:spLocks noGrp="1"/>
          </p:cNvSpPr>
          <p:nvPr>
            <p:ph type="subTitle" idx="1"/>
          </p:nvPr>
        </p:nvSpPr>
        <p:spPr>
          <a:xfrm>
            <a:off x="4681675" y="1714395"/>
            <a:ext cx="3749100" cy="2615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400"/>
              <a:buChar char="●"/>
              <a:defRPr sz="1400" b="0"/>
            </a:lvl1pPr>
            <a:lvl2pPr lvl="1" algn="ctr" rtl="0">
              <a:lnSpc>
                <a:spcPct val="100000"/>
              </a:lnSpc>
              <a:spcBef>
                <a:spcPts val="0"/>
              </a:spcBef>
              <a:spcAft>
                <a:spcPts val="0"/>
              </a:spcAft>
              <a:buSzPts val="2800"/>
              <a:buChar char="○"/>
              <a:defRPr sz="2800"/>
            </a:lvl2pPr>
            <a:lvl3pPr lvl="2" algn="ctr" rtl="0">
              <a:lnSpc>
                <a:spcPct val="100000"/>
              </a:lnSpc>
              <a:spcBef>
                <a:spcPts val="0"/>
              </a:spcBef>
              <a:spcAft>
                <a:spcPts val="0"/>
              </a:spcAft>
              <a:buSzPts val="2800"/>
              <a:buChar char="■"/>
              <a:defRPr sz="2800"/>
            </a:lvl3pPr>
            <a:lvl4pPr lvl="3" algn="ctr" rtl="0">
              <a:lnSpc>
                <a:spcPct val="100000"/>
              </a:lnSpc>
              <a:spcBef>
                <a:spcPts val="0"/>
              </a:spcBef>
              <a:spcAft>
                <a:spcPts val="0"/>
              </a:spcAft>
              <a:buSzPts val="2800"/>
              <a:buChar char="●"/>
              <a:defRPr sz="2800"/>
            </a:lvl4pPr>
            <a:lvl5pPr lvl="4" algn="ctr" rtl="0">
              <a:lnSpc>
                <a:spcPct val="100000"/>
              </a:lnSpc>
              <a:spcBef>
                <a:spcPts val="0"/>
              </a:spcBef>
              <a:spcAft>
                <a:spcPts val="0"/>
              </a:spcAft>
              <a:buSzPts val="2800"/>
              <a:buChar char="○"/>
              <a:defRPr sz="2800"/>
            </a:lvl5pPr>
            <a:lvl6pPr lvl="5" algn="ctr" rtl="0">
              <a:lnSpc>
                <a:spcPct val="100000"/>
              </a:lnSpc>
              <a:spcBef>
                <a:spcPts val="0"/>
              </a:spcBef>
              <a:spcAft>
                <a:spcPts val="0"/>
              </a:spcAft>
              <a:buSzPts val="2800"/>
              <a:buChar char="■"/>
              <a:defRPr sz="2800"/>
            </a:lvl6pPr>
            <a:lvl7pPr lvl="6" algn="ctr" rtl="0">
              <a:lnSpc>
                <a:spcPct val="100000"/>
              </a:lnSpc>
              <a:spcBef>
                <a:spcPts val="0"/>
              </a:spcBef>
              <a:spcAft>
                <a:spcPts val="0"/>
              </a:spcAft>
              <a:buSzPts val="2800"/>
              <a:buChar char="●"/>
              <a:defRPr sz="2800"/>
            </a:lvl7pPr>
            <a:lvl8pPr lvl="7" algn="ctr" rtl="0">
              <a:lnSpc>
                <a:spcPct val="100000"/>
              </a:lnSpc>
              <a:spcBef>
                <a:spcPts val="0"/>
              </a:spcBef>
              <a:spcAft>
                <a:spcPts val="0"/>
              </a:spcAft>
              <a:buSzPts val="2800"/>
              <a:buChar char="○"/>
              <a:defRPr sz="2800"/>
            </a:lvl8pPr>
            <a:lvl9pPr lvl="8" algn="ctr" rtl="0">
              <a:lnSpc>
                <a:spcPct val="100000"/>
              </a:lnSpc>
              <a:spcBef>
                <a:spcPts val="0"/>
              </a:spcBef>
              <a:spcAft>
                <a:spcPts val="0"/>
              </a:spcAft>
              <a:buSzPts val="2800"/>
              <a:buChar char="■"/>
              <a:defRPr sz="2800"/>
            </a:lvl9pPr>
          </a:lstStyle>
          <a:p>
            <a:endParaRPr/>
          </a:p>
        </p:txBody>
      </p:sp>
      <p:sp>
        <p:nvSpPr>
          <p:cNvPr id="62" name="Google Shape;62;p5"/>
          <p:cNvSpPr txBox="1">
            <a:spLocks noGrp="1"/>
          </p:cNvSpPr>
          <p:nvPr>
            <p:ph type="subTitle" idx="2"/>
          </p:nvPr>
        </p:nvSpPr>
        <p:spPr>
          <a:xfrm>
            <a:off x="713225" y="1714395"/>
            <a:ext cx="3749100" cy="261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400"/>
              <a:buChar char="●"/>
              <a:defRPr sz="1400" b="0"/>
            </a:lvl1pPr>
            <a:lvl2pPr lvl="1" algn="ctr" rtl="0">
              <a:lnSpc>
                <a:spcPct val="100000"/>
              </a:lnSpc>
              <a:spcBef>
                <a:spcPts val="0"/>
              </a:spcBef>
              <a:spcAft>
                <a:spcPts val="0"/>
              </a:spcAft>
              <a:buSzPts val="1400"/>
              <a:buChar char="○"/>
              <a:defRPr sz="2800"/>
            </a:lvl2pPr>
            <a:lvl3pPr lvl="2" algn="ctr" rtl="0">
              <a:lnSpc>
                <a:spcPct val="100000"/>
              </a:lnSpc>
              <a:spcBef>
                <a:spcPts val="0"/>
              </a:spcBef>
              <a:spcAft>
                <a:spcPts val="0"/>
              </a:spcAft>
              <a:buSzPts val="1400"/>
              <a:buChar char="■"/>
              <a:defRPr sz="2800"/>
            </a:lvl3pPr>
            <a:lvl4pPr lvl="3" algn="ctr" rtl="0">
              <a:lnSpc>
                <a:spcPct val="100000"/>
              </a:lnSpc>
              <a:spcBef>
                <a:spcPts val="0"/>
              </a:spcBef>
              <a:spcAft>
                <a:spcPts val="0"/>
              </a:spcAft>
              <a:buSzPts val="1400"/>
              <a:buChar char="●"/>
              <a:defRPr sz="2800"/>
            </a:lvl4pPr>
            <a:lvl5pPr lvl="4" algn="ctr" rtl="0">
              <a:lnSpc>
                <a:spcPct val="100000"/>
              </a:lnSpc>
              <a:spcBef>
                <a:spcPts val="0"/>
              </a:spcBef>
              <a:spcAft>
                <a:spcPts val="0"/>
              </a:spcAft>
              <a:buSzPts val="1400"/>
              <a:buChar char="○"/>
              <a:defRPr sz="2800"/>
            </a:lvl5pPr>
            <a:lvl6pPr lvl="5" algn="ctr" rtl="0">
              <a:lnSpc>
                <a:spcPct val="100000"/>
              </a:lnSpc>
              <a:spcBef>
                <a:spcPts val="0"/>
              </a:spcBef>
              <a:spcAft>
                <a:spcPts val="0"/>
              </a:spcAft>
              <a:buSzPts val="1400"/>
              <a:buChar char="■"/>
              <a:defRPr sz="2800"/>
            </a:lvl6pPr>
            <a:lvl7pPr lvl="6" algn="ctr" rtl="0">
              <a:lnSpc>
                <a:spcPct val="100000"/>
              </a:lnSpc>
              <a:spcBef>
                <a:spcPts val="0"/>
              </a:spcBef>
              <a:spcAft>
                <a:spcPts val="0"/>
              </a:spcAft>
              <a:buSzPts val="1400"/>
              <a:buChar char="●"/>
              <a:defRPr sz="2800"/>
            </a:lvl7pPr>
            <a:lvl8pPr lvl="7" algn="ctr" rtl="0">
              <a:lnSpc>
                <a:spcPct val="100000"/>
              </a:lnSpc>
              <a:spcBef>
                <a:spcPts val="0"/>
              </a:spcBef>
              <a:spcAft>
                <a:spcPts val="0"/>
              </a:spcAft>
              <a:buSzPts val="1400"/>
              <a:buChar char="○"/>
              <a:defRPr sz="2800"/>
            </a:lvl8pPr>
            <a:lvl9pPr lvl="8" algn="ctr" rtl="0">
              <a:lnSpc>
                <a:spcPct val="100000"/>
              </a:lnSpc>
              <a:spcBef>
                <a:spcPts val="0"/>
              </a:spcBef>
              <a:spcAft>
                <a:spcPts val="0"/>
              </a:spcAft>
              <a:buSzPts val="1400"/>
              <a:buChar char="■"/>
              <a:defRPr sz="2800"/>
            </a:lvl9pPr>
          </a:lstStyle>
          <a:p>
            <a:endParaRPr/>
          </a:p>
        </p:txBody>
      </p:sp>
      <p:sp>
        <p:nvSpPr>
          <p:cNvPr id="63" name="Google Shape;63;p5"/>
          <p:cNvSpPr txBox="1">
            <a:spLocks noGrp="1"/>
          </p:cNvSpPr>
          <p:nvPr>
            <p:ph type="subTitle" idx="3"/>
          </p:nvPr>
        </p:nvSpPr>
        <p:spPr>
          <a:xfrm>
            <a:off x="713225" y="1362645"/>
            <a:ext cx="3749100" cy="504300"/>
          </a:xfrm>
          <a:prstGeom prst="rect">
            <a:avLst/>
          </a:prstGeom>
        </p:spPr>
        <p:txBody>
          <a:bodyPr spcFirstLastPara="1" wrap="square" lIns="91425" tIns="91425" rIns="91425" bIns="91425" anchor="b" anchorCtr="0">
            <a:noAutofit/>
          </a:bodyPr>
          <a:lstStyle>
            <a:lvl1pPr lvl="0">
              <a:spcBef>
                <a:spcPts val="0"/>
              </a:spcBef>
              <a:spcAft>
                <a:spcPts val="0"/>
              </a:spcAft>
              <a:buSzPts val="2400"/>
              <a:buFont typeface="Bebas Neue"/>
              <a:buNone/>
              <a:defRPr sz="2400">
                <a:latin typeface="Space Grotesk"/>
                <a:ea typeface="Space Grotesk"/>
                <a:cs typeface="Space Grotesk"/>
                <a:sym typeface="Space Grotesk"/>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64" name="Google Shape;64;p5"/>
          <p:cNvSpPr txBox="1">
            <a:spLocks noGrp="1"/>
          </p:cNvSpPr>
          <p:nvPr>
            <p:ph type="subTitle" idx="4"/>
          </p:nvPr>
        </p:nvSpPr>
        <p:spPr>
          <a:xfrm>
            <a:off x="4681675" y="1362645"/>
            <a:ext cx="3749100" cy="504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a:latin typeface="Space Grotesk"/>
                <a:ea typeface="Space Grotesk"/>
                <a:cs typeface="Space Grotesk"/>
                <a:sym typeface="Space Grotesk"/>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5" name="Google Shape;65;p5"/>
          <p:cNvSpPr/>
          <p:nvPr/>
        </p:nvSpPr>
        <p:spPr>
          <a:xfrm rot="10800000">
            <a:off x="3772325" y="-244975"/>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rot="10800000" flipH="1">
            <a:off x="8812750" y="-12"/>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rot="-5400000">
            <a:off x="4274975" y="-33610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rot="10800000">
            <a:off x="-375975" y="171440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flipH="1">
            <a:off x="8430775" y="4451850"/>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rot="-5400000">
            <a:off x="2426900" y="4326788"/>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rot="-5400000">
            <a:off x="2062825" y="4453938"/>
            <a:ext cx="685800" cy="685800"/>
          </a:xfrm>
          <a:prstGeom prst="pie">
            <a:avLst>
              <a:gd name="adj1" fmla="val 53719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 name="Google Shape;72;p5"/>
          <p:cNvCxnSpPr/>
          <p:nvPr/>
        </p:nvCxnSpPr>
        <p:spPr>
          <a:xfrm rot="10800000" flipH="1">
            <a:off x="8650125" y="2170296"/>
            <a:ext cx="548400" cy="548400"/>
          </a:xfrm>
          <a:prstGeom prst="straightConnector1">
            <a:avLst/>
          </a:prstGeom>
          <a:noFill/>
          <a:ln w="19050" cap="flat" cmpd="sng">
            <a:solidFill>
              <a:schemeClr val="accent1"/>
            </a:solidFill>
            <a:prstDash val="solid"/>
            <a:round/>
            <a:headEnd type="none" w="med" len="med"/>
            <a:tailEnd type="none" w="med" len="med"/>
          </a:ln>
        </p:spPr>
      </p:cxnSp>
      <p:cxnSp>
        <p:nvCxnSpPr>
          <p:cNvPr id="73" name="Google Shape;73;p5"/>
          <p:cNvCxnSpPr/>
          <p:nvPr/>
        </p:nvCxnSpPr>
        <p:spPr>
          <a:xfrm rot="10800000" flipH="1">
            <a:off x="5759675" y="4737454"/>
            <a:ext cx="324300" cy="324300"/>
          </a:xfrm>
          <a:prstGeom prst="straightConnector1">
            <a:avLst/>
          </a:prstGeom>
          <a:noFill/>
          <a:ln w="19050" cap="flat" cmpd="sng">
            <a:solidFill>
              <a:schemeClr val="dk1"/>
            </a:solidFill>
            <a:prstDash val="solid"/>
            <a:round/>
            <a:headEnd type="none" w="med" len="med"/>
            <a:tailEnd type="none" w="med" len="med"/>
          </a:ln>
        </p:spPr>
      </p:cxnSp>
      <p:cxnSp>
        <p:nvCxnSpPr>
          <p:cNvPr id="74" name="Google Shape;74;p5"/>
          <p:cNvCxnSpPr/>
          <p:nvPr/>
        </p:nvCxnSpPr>
        <p:spPr>
          <a:xfrm rot="10800000" flipH="1">
            <a:off x="309825" y="120725"/>
            <a:ext cx="324300" cy="324300"/>
          </a:xfrm>
          <a:prstGeom prst="straightConnector1">
            <a:avLst/>
          </a:prstGeom>
          <a:noFill/>
          <a:ln w="19050" cap="flat" cmpd="sng">
            <a:solidFill>
              <a:schemeClr val="dk1"/>
            </a:solidFill>
            <a:prstDash val="solid"/>
            <a:round/>
            <a:headEnd type="none" w="med" len="med"/>
            <a:tailEnd type="none" w="med" len="med"/>
          </a:ln>
        </p:spPr>
      </p:cxnSp>
      <p:cxnSp>
        <p:nvCxnSpPr>
          <p:cNvPr id="75" name="Google Shape;75;p5"/>
          <p:cNvCxnSpPr/>
          <p:nvPr/>
        </p:nvCxnSpPr>
        <p:spPr>
          <a:xfrm rot="10800000" flipH="1">
            <a:off x="-473275" y="3669575"/>
            <a:ext cx="1186500" cy="1186500"/>
          </a:xfrm>
          <a:prstGeom prst="straightConnector1">
            <a:avLst/>
          </a:prstGeom>
          <a:noFill/>
          <a:ln w="19050" cap="flat" cmpd="sng">
            <a:solidFill>
              <a:schemeClr val="accent1"/>
            </a:solidFill>
            <a:prstDash val="solid"/>
            <a:round/>
            <a:headEnd type="none" w="med" len="med"/>
            <a:tailEnd type="none" w="med" len="med"/>
          </a:ln>
        </p:spPr>
      </p:cxnSp>
      <p:sp>
        <p:nvSpPr>
          <p:cNvPr id="76" name="Google Shape;76;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7"/>
        <p:cNvGrpSpPr/>
        <p:nvPr/>
      </p:nvGrpSpPr>
      <p:grpSpPr>
        <a:xfrm>
          <a:off x="0" y="0"/>
          <a:ext cx="0" cy="0"/>
          <a:chOff x="0" y="0"/>
          <a:chExt cx="0" cy="0"/>
        </a:xfrm>
      </p:grpSpPr>
      <p:sp>
        <p:nvSpPr>
          <p:cNvPr id="78" name="Google Shape;78;p6"/>
          <p:cNvSpPr/>
          <p:nvPr/>
        </p:nvSpPr>
        <p:spPr>
          <a:xfrm rot="-5400000" flipH="1">
            <a:off x="438150" y="210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p:nvPr/>
        </p:nvSpPr>
        <p:spPr>
          <a:xfrm flipH="1">
            <a:off x="8430763" y="0"/>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6"/>
          <p:cNvSpPr/>
          <p:nvPr/>
        </p:nvSpPr>
        <p:spPr>
          <a:xfrm flipH="1">
            <a:off x="0" y="4466975"/>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p:cNvSpPr/>
          <p:nvPr/>
        </p:nvSpPr>
        <p:spPr>
          <a:xfrm rot="-5400000">
            <a:off x="438138" y="4469063"/>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p:cNvSpPr/>
          <p:nvPr/>
        </p:nvSpPr>
        <p:spPr>
          <a:xfrm rot="5400000" flipH="1">
            <a:off x="8458188" y="4237938"/>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p:cNvSpPr/>
          <p:nvPr/>
        </p:nvSpPr>
        <p:spPr>
          <a:xfrm rot="5400000" flipH="1">
            <a:off x="8203138" y="4474913"/>
            <a:ext cx="685800" cy="685800"/>
          </a:xfrm>
          <a:prstGeom prst="pie">
            <a:avLst>
              <a:gd name="adj1" fmla="val 53719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 name="Google Shape;84;p6"/>
          <p:cNvCxnSpPr/>
          <p:nvPr/>
        </p:nvCxnSpPr>
        <p:spPr>
          <a:xfrm>
            <a:off x="3700875" y="4675250"/>
            <a:ext cx="548400" cy="548400"/>
          </a:xfrm>
          <a:prstGeom prst="straightConnector1">
            <a:avLst/>
          </a:prstGeom>
          <a:noFill/>
          <a:ln w="19050" cap="flat" cmpd="sng">
            <a:solidFill>
              <a:schemeClr val="dk1"/>
            </a:solidFill>
            <a:prstDash val="solid"/>
            <a:round/>
            <a:headEnd type="none" w="med" len="med"/>
            <a:tailEnd type="none" w="med" len="med"/>
          </a:ln>
        </p:spPr>
      </p:cxnSp>
      <p:cxnSp>
        <p:nvCxnSpPr>
          <p:cNvPr id="85" name="Google Shape;85;p6"/>
          <p:cNvCxnSpPr/>
          <p:nvPr/>
        </p:nvCxnSpPr>
        <p:spPr>
          <a:xfrm>
            <a:off x="4249275" y="120725"/>
            <a:ext cx="324300" cy="324300"/>
          </a:xfrm>
          <a:prstGeom prst="straightConnector1">
            <a:avLst/>
          </a:prstGeom>
          <a:noFill/>
          <a:ln w="19050" cap="flat" cmpd="sng">
            <a:solidFill>
              <a:schemeClr val="accent1"/>
            </a:solidFill>
            <a:prstDash val="solid"/>
            <a:round/>
            <a:headEnd type="none" w="med" len="med"/>
            <a:tailEnd type="none" w="med" len="med"/>
          </a:ln>
        </p:spPr>
      </p:cxnSp>
      <p:cxnSp>
        <p:nvCxnSpPr>
          <p:cNvPr id="86" name="Google Shape;86;p6"/>
          <p:cNvCxnSpPr/>
          <p:nvPr/>
        </p:nvCxnSpPr>
        <p:spPr>
          <a:xfrm>
            <a:off x="-473275" y="1439625"/>
            <a:ext cx="1186500" cy="1186500"/>
          </a:xfrm>
          <a:prstGeom prst="straightConnector1">
            <a:avLst/>
          </a:prstGeom>
          <a:noFill/>
          <a:ln w="19050" cap="flat" cmpd="sng">
            <a:solidFill>
              <a:schemeClr val="dk1"/>
            </a:solidFill>
            <a:prstDash val="solid"/>
            <a:round/>
            <a:headEnd type="none" w="med" len="med"/>
            <a:tailEnd type="none" w="med" len="med"/>
          </a:ln>
        </p:spPr>
      </p:cxnSp>
      <p:cxnSp>
        <p:nvCxnSpPr>
          <p:cNvPr id="87" name="Google Shape;87;p6"/>
          <p:cNvCxnSpPr/>
          <p:nvPr/>
        </p:nvCxnSpPr>
        <p:spPr>
          <a:xfrm>
            <a:off x="8667300" y="2301825"/>
            <a:ext cx="324300" cy="324300"/>
          </a:xfrm>
          <a:prstGeom prst="straightConnector1">
            <a:avLst/>
          </a:prstGeom>
          <a:noFill/>
          <a:ln w="19050" cap="flat" cmpd="sng">
            <a:solidFill>
              <a:schemeClr val="accent1"/>
            </a:solidFill>
            <a:prstDash val="solid"/>
            <a:round/>
            <a:headEnd type="none" w="med" len="med"/>
            <a:tailEnd type="none" w="med" len="med"/>
          </a:ln>
        </p:spPr>
      </p:cxnSp>
      <p:sp>
        <p:nvSpPr>
          <p:cNvPr id="88" name="Google Shape;88;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9" name="Google Shape;89;p6"/>
          <p:cNvSpPr/>
          <p:nvPr/>
        </p:nvSpPr>
        <p:spPr>
          <a:xfrm>
            <a:off x="8801100" y="388463"/>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gradFill>
          <a:gsLst>
            <a:gs pos="0">
              <a:schemeClr val="dk1"/>
            </a:gs>
            <a:gs pos="36000">
              <a:srgbClr val="013768"/>
            </a:gs>
            <a:gs pos="65000">
              <a:srgbClr val="016ECF"/>
            </a:gs>
            <a:gs pos="100000">
              <a:srgbClr val="022A6A"/>
            </a:gs>
          </a:gsLst>
          <a:lin ang="18900044" scaled="0"/>
        </a:gradFill>
        <a:effectLst/>
      </p:bgPr>
    </p:bg>
    <p:spTree>
      <p:nvGrpSpPr>
        <p:cNvPr id="1" name="Shape 91"/>
        <p:cNvGrpSpPr/>
        <p:nvPr/>
      </p:nvGrpSpPr>
      <p:grpSpPr>
        <a:xfrm>
          <a:off x="0" y="0"/>
          <a:ext cx="0" cy="0"/>
          <a:chOff x="0" y="0"/>
          <a:chExt cx="0" cy="0"/>
        </a:xfrm>
      </p:grpSpPr>
      <p:sp>
        <p:nvSpPr>
          <p:cNvPr id="92" name="Google Shape;92;p7"/>
          <p:cNvSpPr txBox="1">
            <a:spLocks noGrp="1"/>
          </p:cNvSpPr>
          <p:nvPr>
            <p:ph type="title"/>
          </p:nvPr>
        </p:nvSpPr>
        <p:spPr>
          <a:xfrm>
            <a:off x="720000" y="447456"/>
            <a:ext cx="7710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3" name="Google Shape;93;p7"/>
          <p:cNvSpPr txBox="1">
            <a:spLocks noGrp="1"/>
          </p:cNvSpPr>
          <p:nvPr>
            <p:ph type="subTitle" idx="1"/>
          </p:nvPr>
        </p:nvSpPr>
        <p:spPr>
          <a:xfrm>
            <a:off x="1902600" y="1361970"/>
            <a:ext cx="5338800" cy="2968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600"/>
              <a:buFont typeface="Nunito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cxnSp>
        <p:nvCxnSpPr>
          <p:cNvPr id="94" name="Google Shape;94;p7"/>
          <p:cNvCxnSpPr/>
          <p:nvPr/>
        </p:nvCxnSpPr>
        <p:spPr>
          <a:xfrm>
            <a:off x="-473275" y="1590450"/>
            <a:ext cx="1186500" cy="1186500"/>
          </a:xfrm>
          <a:prstGeom prst="straightConnector1">
            <a:avLst/>
          </a:prstGeom>
          <a:noFill/>
          <a:ln w="19050" cap="flat" cmpd="sng">
            <a:solidFill>
              <a:schemeClr val="accent1"/>
            </a:solidFill>
            <a:prstDash val="solid"/>
            <a:round/>
            <a:headEnd type="none" w="med" len="med"/>
            <a:tailEnd type="none" w="med" len="med"/>
          </a:ln>
        </p:spPr>
      </p:cxnSp>
      <p:sp>
        <p:nvSpPr>
          <p:cNvPr id="95" name="Google Shape;95;p7"/>
          <p:cNvSpPr/>
          <p:nvPr/>
        </p:nvSpPr>
        <p:spPr>
          <a:xfrm>
            <a:off x="8430775" y="2609850"/>
            <a:ext cx="690000" cy="690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 name="Google Shape;96;p7"/>
          <p:cNvCxnSpPr/>
          <p:nvPr/>
        </p:nvCxnSpPr>
        <p:spPr>
          <a:xfrm rot="10800000">
            <a:off x="8382000" y="156221"/>
            <a:ext cx="548400" cy="548400"/>
          </a:xfrm>
          <a:prstGeom prst="straightConnector1">
            <a:avLst/>
          </a:prstGeom>
          <a:noFill/>
          <a:ln w="19050" cap="flat" cmpd="sng">
            <a:solidFill>
              <a:schemeClr val="dk1"/>
            </a:solidFill>
            <a:prstDash val="solid"/>
            <a:round/>
            <a:headEnd type="none" w="med" len="med"/>
            <a:tailEnd type="none" w="med" len="med"/>
          </a:ln>
        </p:spPr>
      </p:cxnSp>
      <p:sp>
        <p:nvSpPr>
          <p:cNvPr id="97" name="Google Shape;97;p7"/>
          <p:cNvSpPr/>
          <p:nvPr/>
        </p:nvSpPr>
        <p:spPr>
          <a:xfrm rot="5400000" flipH="1">
            <a:off x="321288" y="-346325"/>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rot="5400000" flipH="1">
            <a:off x="684313" y="-238350"/>
            <a:ext cx="685800" cy="685800"/>
          </a:xfrm>
          <a:prstGeom prst="pie">
            <a:avLst>
              <a:gd name="adj1" fmla="val 53719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7"/>
          <p:cNvSpPr/>
          <p:nvPr/>
        </p:nvSpPr>
        <p:spPr>
          <a:xfrm rot="10800000" flipH="1">
            <a:off x="8798538" y="290170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7"/>
          <p:cNvSpPr/>
          <p:nvPr/>
        </p:nvSpPr>
        <p:spPr>
          <a:xfrm>
            <a:off x="2677675" y="4608575"/>
            <a:ext cx="690000" cy="690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p:nvPr/>
        </p:nvSpPr>
        <p:spPr>
          <a:xfrm rot="-5400000" flipH="1">
            <a:off x="3045438" y="4825746"/>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 name="Google Shape;102;p7"/>
          <p:cNvCxnSpPr/>
          <p:nvPr/>
        </p:nvCxnSpPr>
        <p:spPr>
          <a:xfrm rot="10800000">
            <a:off x="6917100" y="4724404"/>
            <a:ext cx="324300" cy="324300"/>
          </a:xfrm>
          <a:prstGeom prst="straightConnector1">
            <a:avLst/>
          </a:prstGeom>
          <a:noFill/>
          <a:ln w="19050" cap="flat" cmpd="sng">
            <a:solidFill>
              <a:schemeClr val="dk1"/>
            </a:solidFill>
            <a:prstDash val="solid"/>
            <a:round/>
            <a:headEnd type="none" w="med" len="med"/>
            <a:tailEnd type="none" w="med" len="med"/>
          </a:ln>
        </p:spPr>
      </p:cxnSp>
      <p:sp>
        <p:nvSpPr>
          <p:cNvPr id="103" name="Google Shape;103;p7"/>
          <p:cNvSpPr/>
          <p:nvPr/>
        </p:nvSpPr>
        <p:spPr>
          <a:xfrm rot="5400000" flipH="1">
            <a:off x="6027838" y="-346325"/>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5"/>
        <p:cNvGrpSpPr/>
        <p:nvPr/>
      </p:nvGrpSpPr>
      <p:grpSpPr>
        <a:xfrm>
          <a:off x="0" y="0"/>
          <a:ext cx="0" cy="0"/>
          <a:chOff x="0" y="0"/>
          <a:chExt cx="0" cy="0"/>
        </a:xfrm>
      </p:grpSpPr>
      <p:sp>
        <p:nvSpPr>
          <p:cNvPr id="106" name="Google Shape;106;p8"/>
          <p:cNvSpPr/>
          <p:nvPr/>
        </p:nvSpPr>
        <p:spPr>
          <a:xfrm>
            <a:off x="8430775" y="11900"/>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8"/>
          <p:cNvSpPr/>
          <p:nvPr/>
        </p:nvSpPr>
        <p:spPr>
          <a:xfrm rot="5400000">
            <a:off x="14038" y="53950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8"/>
          <p:cNvSpPr/>
          <p:nvPr/>
        </p:nvSpPr>
        <p:spPr>
          <a:xfrm>
            <a:off x="8037700" y="-155075"/>
            <a:ext cx="690000" cy="690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rot="5400000">
            <a:off x="8200450" y="4808438"/>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8"/>
          <p:cNvSpPr/>
          <p:nvPr/>
        </p:nvSpPr>
        <p:spPr>
          <a:xfrm>
            <a:off x="8454000" y="4325038"/>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8"/>
          <p:cNvSpPr/>
          <p:nvPr/>
        </p:nvSpPr>
        <p:spPr>
          <a:xfrm>
            <a:off x="11950" y="11900"/>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8"/>
          <p:cNvSpPr/>
          <p:nvPr/>
        </p:nvSpPr>
        <p:spPr>
          <a:xfrm rot="-5400000">
            <a:off x="816263" y="4277150"/>
            <a:ext cx="685800" cy="685800"/>
          </a:xfrm>
          <a:prstGeom prst="pie">
            <a:avLst>
              <a:gd name="adj1" fmla="val 53719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8"/>
          <p:cNvSpPr/>
          <p:nvPr/>
        </p:nvSpPr>
        <p:spPr>
          <a:xfrm rot="-5400000">
            <a:off x="452188" y="444370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 name="Google Shape;114;p8"/>
          <p:cNvCxnSpPr/>
          <p:nvPr/>
        </p:nvCxnSpPr>
        <p:spPr>
          <a:xfrm rot="10800000">
            <a:off x="14050" y="2298596"/>
            <a:ext cx="548400" cy="548400"/>
          </a:xfrm>
          <a:prstGeom prst="straightConnector1">
            <a:avLst/>
          </a:prstGeom>
          <a:noFill/>
          <a:ln w="19050" cap="flat" cmpd="sng">
            <a:solidFill>
              <a:schemeClr val="accent1"/>
            </a:solidFill>
            <a:prstDash val="solid"/>
            <a:round/>
            <a:headEnd type="none" w="med" len="med"/>
            <a:tailEnd type="none" w="med" len="med"/>
          </a:ln>
        </p:spPr>
      </p:cxnSp>
      <p:cxnSp>
        <p:nvCxnSpPr>
          <p:cNvPr id="115" name="Google Shape;115;p8"/>
          <p:cNvCxnSpPr/>
          <p:nvPr/>
        </p:nvCxnSpPr>
        <p:spPr>
          <a:xfrm rot="10800000">
            <a:off x="8677650" y="2464725"/>
            <a:ext cx="324300" cy="324300"/>
          </a:xfrm>
          <a:prstGeom prst="straightConnector1">
            <a:avLst/>
          </a:prstGeom>
          <a:noFill/>
          <a:ln w="19050" cap="flat" cmpd="sng">
            <a:solidFill>
              <a:schemeClr val="accent1"/>
            </a:solidFill>
            <a:prstDash val="solid"/>
            <a:round/>
            <a:headEnd type="none" w="med" len="med"/>
            <a:tailEnd type="none" w="med" len="med"/>
          </a:ln>
        </p:spPr>
      </p:cxnSp>
      <p:cxnSp>
        <p:nvCxnSpPr>
          <p:cNvPr id="116" name="Google Shape;116;p8"/>
          <p:cNvCxnSpPr/>
          <p:nvPr/>
        </p:nvCxnSpPr>
        <p:spPr>
          <a:xfrm rot="10800000">
            <a:off x="4095625" y="4608575"/>
            <a:ext cx="1186500" cy="1186500"/>
          </a:xfrm>
          <a:prstGeom prst="straightConnector1">
            <a:avLst/>
          </a:prstGeom>
          <a:noFill/>
          <a:ln w="19050" cap="flat" cmpd="sng">
            <a:solidFill>
              <a:schemeClr val="dk1"/>
            </a:solidFill>
            <a:prstDash val="solid"/>
            <a:round/>
            <a:headEnd type="none" w="med" len="med"/>
            <a:tailEnd type="none" w="med" len="med"/>
          </a:ln>
        </p:spPr>
      </p:cxnSp>
      <p:cxnSp>
        <p:nvCxnSpPr>
          <p:cNvPr id="117" name="Google Shape;117;p8"/>
          <p:cNvCxnSpPr/>
          <p:nvPr/>
        </p:nvCxnSpPr>
        <p:spPr>
          <a:xfrm rot="10800000">
            <a:off x="4095625" y="-13479"/>
            <a:ext cx="548400" cy="548400"/>
          </a:xfrm>
          <a:prstGeom prst="straightConnector1">
            <a:avLst/>
          </a:prstGeom>
          <a:noFill/>
          <a:ln w="19050" cap="flat" cmpd="sng">
            <a:solidFill>
              <a:schemeClr val="dk1"/>
            </a:solidFill>
            <a:prstDash val="solid"/>
            <a:round/>
            <a:headEnd type="none" w="med" len="med"/>
            <a:tailEnd type="none" w="med" len="med"/>
          </a:ln>
        </p:spPr>
      </p:cxnSp>
      <p:sp>
        <p:nvSpPr>
          <p:cNvPr id="118" name="Google Shape;118;p8"/>
          <p:cNvSpPr txBox="1">
            <a:spLocks noGrp="1"/>
          </p:cNvSpPr>
          <p:nvPr>
            <p:ph type="title"/>
          </p:nvPr>
        </p:nvSpPr>
        <p:spPr>
          <a:xfrm>
            <a:off x="1811850" y="1414500"/>
            <a:ext cx="5520300" cy="23145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8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19" name="Google Shape;119;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chemeClr val="dk1"/>
            </a:gs>
            <a:gs pos="36000">
              <a:srgbClr val="013768"/>
            </a:gs>
            <a:gs pos="65000">
              <a:srgbClr val="016ECF"/>
            </a:gs>
            <a:gs pos="100000">
              <a:srgbClr val="022A6A"/>
            </a:gs>
          </a:gsLst>
          <a:lin ang="18900732" scaled="0"/>
        </a:gradFill>
        <a:effectLst/>
      </p:bgPr>
    </p:bg>
    <p:spTree>
      <p:nvGrpSpPr>
        <p:cNvPr id="1" name="Shape 120"/>
        <p:cNvGrpSpPr/>
        <p:nvPr/>
      </p:nvGrpSpPr>
      <p:grpSpPr>
        <a:xfrm>
          <a:off x="0" y="0"/>
          <a:ext cx="0" cy="0"/>
          <a:chOff x="0" y="0"/>
          <a:chExt cx="0" cy="0"/>
        </a:xfrm>
      </p:grpSpPr>
      <p:sp>
        <p:nvSpPr>
          <p:cNvPr id="121" name="Google Shape;121;p9"/>
          <p:cNvSpPr txBox="1">
            <a:spLocks noGrp="1"/>
          </p:cNvSpPr>
          <p:nvPr>
            <p:ph type="title"/>
          </p:nvPr>
        </p:nvSpPr>
        <p:spPr>
          <a:xfrm>
            <a:off x="1746750" y="1463638"/>
            <a:ext cx="5650500" cy="82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2" name="Google Shape;122;p9"/>
          <p:cNvSpPr txBox="1">
            <a:spLocks noGrp="1"/>
          </p:cNvSpPr>
          <p:nvPr>
            <p:ph type="subTitle" idx="1"/>
          </p:nvPr>
        </p:nvSpPr>
        <p:spPr>
          <a:xfrm>
            <a:off x="1746750" y="2244962"/>
            <a:ext cx="5650500" cy="1434900"/>
          </a:xfrm>
          <a:prstGeom prst="rect">
            <a:avLst/>
          </a:prstGeom>
          <a:solidFill>
            <a:schemeClr val="dk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3" name="Google Shape;123;p9"/>
          <p:cNvSpPr/>
          <p:nvPr/>
        </p:nvSpPr>
        <p:spPr>
          <a:xfrm>
            <a:off x="8294621" y="-150500"/>
            <a:ext cx="690000" cy="690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a:off x="8792721" y="19660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9"/>
          <p:cNvSpPr/>
          <p:nvPr/>
        </p:nvSpPr>
        <p:spPr>
          <a:xfrm rot="5400000">
            <a:off x="1706146" y="-12"/>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9"/>
          <p:cNvSpPr/>
          <p:nvPr/>
        </p:nvSpPr>
        <p:spPr>
          <a:xfrm>
            <a:off x="-4" y="4453500"/>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a:off x="6991215" y="4535225"/>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rot="5400000" flipH="1">
            <a:off x="6519277" y="4455588"/>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9"/>
          <p:cNvSpPr/>
          <p:nvPr/>
        </p:nvSpPr>
        <p:spPr>
          <a:xfrm rot="5400000">
            <a:off x="2123446" y="-12"/>
            <a:ext cx="685800" cy="685800"/>
          </a:xfrm>
          <a:prstGeom prst="pie">
            <a:avLst>
              <a:gd name="adj1" fmla="val 53719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flipH="1">
            <a:off x="468221" y="4455588"/>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1" name="Google Shape;131;p9"/>
          <p:cNvCxnSpPr/>
          <p:nvPr/>
        </p:nvCxnSpPr>
        <p:spPr>
          <a:xfrm rot="10800000">
            <a:off x="-4" y="1689896"/>
            <a:ext cx="548400" cy="548400"/>
          </a:xfrm>
          <a:prstGeom prst="straightConnector1">
            <a:avLst/>
          </a:prstGeom>
          <a:noFill/>
          <a:ln w="19050" cap="flat" cmpd="sng">
            <a:solidFill>
              <a:schemeClr val="accent1"/>
            </a:solidFill>
            <a:prstDash val="solid"/>
            <a:round/>
            <a:headEnd type="none" w="med" len="med"/>
            <a:tailEnd type="none" w="med" len="med"/>
          </a:ln>
        </p:spPr>
      </p:cxnSp>
      <p:cxnSp>
        <p:nvCxnSpPr>
          <p:cNvPr id="132" name="Google Shape;132;p9"/>
          <p:cNvCxnSpPr/>
          <p:nvPr/>
        </p:nvCxnSpPr>
        <p:spPr>
          <a:xfrm rot="10800000">
            <a:off x="3674496" y="4718079"/>
            <a:ext cx="324300" cy="324300"/>
          </a:xfrm>
          <a:prstGeom prst="straightConnector1">
            <a:avLst/>
          </a:prstGeom>
          <a:noFill/>
          <a:ln w="19050" cap="flat" cmpd="sng">
            <a:solidFill>
              <a:schemeClr val="dk1"/>
            </a:solidFill>
            <a:prstDash val="solid"/>
            <a:round/>
            <a:headEnd type="none" w="med" len="med"/>
            <a:tailEnd type="none" w="med" len="med"/>
          </a:ln>
        </p:spPr>
      </p:cxnSp>
      <p:cxnSp>
        <p:nvCxnSpPr>
          <p:cNvPr id="133" name="Google Shape;133;p9"/>
          <p:cNvCxnSpPr/>
          <p:nvPr/>
        </p:nvCxnSpPr>
        <p:spPr>
          <a:xfrm rot="10800000">
            <a:off x="8506346" y="3171063"/>
            <a:ext cx="1186500" cy="1186500"/>
          </a:xfrm>
          <a:prstGeom prst="straightConnector1">
            <a:avLst/>
          </a:prstGeom>
          <a:noFill/>
          <a:ln w="19050" cap="flat" cmpd="sng">
            <a:solidFill>
              <a:schemeClr val="dk1"/>
            </a:solidFill>
            <a:prstDash val="solid"/>
            <a:round/>
            <a:headEnd type="none" w="med" len="med"/>
            <a:tailEnd type="none" w="med" len="med"/>
          </a:ln>
        </p:spPr>
      </p:cxnSp>
      <p:cxnSp>
        <p:nvCxnSpPr>
          <p:cNvPr id="134" name="Google Shape;134;p9"/>
          <p:cNvCxnSpPr/>
          <p:nvPr/>
        </p:nvCxnSpPr>
        <p:spPr>
          <a:xfrm rot="10800000">
            <a:off x="5581846" y="98454"/>
            <a:ext cx="324300" cy="324300"/>
          </a:xfrm>
          <a:prstGeom prst="straightConnector1">
            <a:avLst/>
          </a:prstGeom>
          <a:noFill/>
          <a:ln w="19050" cap="flat" cmpd="sng">
            <a:solidFill>
              <a:schemeClr val="accent1"/>
            </a:solidFill>
            <a:prstDash val="solid"/>
            <a:round/>
            <a:headEnd type="none" w="med" len="med"/>
            <a:tailEnd type="none" w="med" len="med"/>
          </a:ln>
        </p:spPr>
      </p:cxnSp>
      <p:sp>
        <p:nvSpPr>
          <p:cNvPr id="135" name="Google Shape;135;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noFill/>
        <a:effectLst/>
      </p:bgPr>
    </p:bg>
    <p:spTree>
      <p:nvGrpSpPr>
        <p:cNvPr id="1" name="Shape 136"/>
        <p:cNvGrpSpPr/>
        <p:nvPr/>
      </p:nvGrpSpPr>
      <p:grpSpPr>
        <a:xfrm>
          <a:off x="0" y="0"/>
          <a:ext cx="0" cy="0"/>
          <a:chOff x="0" y="0"/>
          <a:chExt cx="0" cy="0"/>
        </a:xfrm>
      </p:grpSpPr>
      <p:sp>
        <p:nvSpPr>
          <p:cNvPr id="137" name="Google Shape;137;p10"/>
          <p:cNvSpPr txBox="1">
            <a:spLocks noGrp="1"/>
          </p:cNvSpPr>
          <p:nvPr>
            <p:ph type="title"/>
          </p:nvPr>
        </p:nvSpPr>
        <p:spPr>
          <a:xfrm>
            <a:off x="3025350" y="539500"/>
            <a:ext cx="5405400" cy="1328100"/>
          </a:xfrm>
          <a:prstGeom prst="rect">
            <a:avLst/>
          </a:prstGeom>
          <a:gradFill>
            <a:gsLst>
              <a:gs pos="0">
                <a:schemeClr val="dk1"/>
              </a:gs>
              <a:gs pos="36000">
                <a:srgbClr val="013768"/>
              </a:gs>
              <a:gs pos="65000">
                <a:srgbClr val="016ECF"/>
              </a:gs>
              <a:gs pos="100000">
                <a:srgbClr val="022A6A"/>
              </a:gs>
            </a:gsLst>
            <a:lin ang="2700006" scaled="0"/>
          </a:gradFill>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38" name="Google Shape;138;p10"/>
          <p:cNvSpPr/>
          <p:nvPr/>
        </p:nvSpPr>
        <p:spPr>
          <a:xfrm>
            <a:off x="1219200" y="-313275"/>
            <a:ext cx="690000" cy="690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0"/>
          <p:cNvSpPr/>
          <p:nvPr/>
        </p:nvSpPr>
        <p:spPr>
          <a:xfrm>
            <a:off x="8791500" y="11525"/>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0"/>
          <p:cNvSpPr/>
          <p:nvPr/>
        </p:nvSpPr>
        <p:spPr>
          <a:xfrm rot="5400000">
            <a:off x="6629400" y="482420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0"/>
          <p:cNvSpPr/>
          <p:nvPr/>
        </p:nvSpPr>
        <p:spPr>
          <a:xfrm rot="-5400000" flipH="1">
            <a:off x="257750" y="4816438"/>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0"/>
          <p:cNvSpPr/>
          <p:nvPr/>
        </p:nvSpPr>
        <p:spPr>
          <a:xfrm flipH="1">
            <a:off x="0" y="4333038"/>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0"/>
          <p:cNvSpPr/>
          <p:nvPr/>
        </p:nvSpPr>
        <p:spPr>
          <a:xfrm>
            <a:off x="6899700" y="4446175"/>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4" name="Google Shape;144;p10"/>
          <p:cNvCxnSpPr/>
          <p:nvPr/>
        </p:nvCxnSpPr>
        <p:spPr>
          <a:xfrm rot="10800000">
            <a:off x="8666750" y="4100296"/>
            <a:ext cx="548400" cy="548400"/>
          </a:xfrm>
          <a:prstGeom prst="straightConnector1">
            <a:avLst/>
          </a:prstGeom>
          <a:noFill/>
          <a:ln w="19050" cap="flat" cmpd="sng">
            <a:solidFill>
              <a:schemeClr val="accent1"/>
            </a:solidFill>
            <a:prstDash val="solid"/>
            <a:round/>
            <a:headEnd type="none" w="med" len="med"/>
            <a:tailEnd type="none" w="med" len="med"/>
          </a:ln>
        </p:spPr>
      </p:cxnSp>
      <p:cxnSp>
        <p:nvCxnSpPr>
          <p:cNvPr id="145" name="Google Shape;145;p10"/>
          <p:cNvCxnSpPr/>
          <p:nvPr/>
        </p:nvCxnSpPr>
        <p:spPr>
          <a:xfrm rot="10800000">
            <a:off x="3080850" y="4755504"/>
            <a:ext cx="324300" cy="324300"/>
          </a:xfrm>
          <a:prstGeom prst="straightConnector1">
            <a:avLst/>
          </a:prstGeom>
          <a:noFill/>
          <a:ln w="19050" cap="flat" cmpd="sng">
            <a:solidFill>
              <a:schemeClr val="dk1"/>
            </a:solidFill>
            <a:prstDash val="solid"/>
            <a:round/>
            <a:headEnd type="none" w="med" len="med"/>
            <a:tailEnd type="none" w="med" len="med"/>
          </a:ln>
        </p:spPr>
      </p:cxnSp>
      <p:cxnSp>
        <p:nvCxnSpPr>
          <p:cNvPr id="146" name="Google Shape;146;p10"/>
          <p:cNvCxnSpPr/>
          <p:nvPr/>
        </p:nvCxnSpPr>
        <p:spPr>
          <a:xfrm rot="10800000">
            <a:off x="-496500" y="1627350"/>
            <a:ext cx="1186500" cy="1186500"/>
          </a:xfrm>
          <a:prstGeom prst="straightConnector1">
            <a:avLst/>
          </a:prstGeom>
          <a:noFill/>
          <a:ln w="19050" cap="flat" cmpd="sng">
            <a:solidFill>
              <a:schemeClr val="dk1"/>
            </a:solidFill>
            <a:prstDash val="solid"/>
            <a:round/>
            <a:headEnd type="none" w="med" len="med"/>
            <a:tailEnd type="none" w="med" len="med"/>
          </a:ln>
        </p:spPr>
      </p:cxnSp>
      <p:sp>
        <p:nvSpPr>
          <p:cNvPr id="147" name="Google Shape;147;p10"/>
          <p:cNvSpPr/>
          <p:nvPr/>
        </p:nvSpPr>
        <p:spPr>
          <a:xfrm>
            <a:off x="772150" y="-150500"/>
            <a:ext cx="690000" cy="690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0"/>
          <p:cNvSpPr/>
          <p:nvPr/>
        </p:nvSpPr>
        <p:spPr>
          <a:xfrm rot="10800000" flipH="1">
            <a:off x="8791488" y="481500"/>
            <a:ext cx="685800" cy="685800"/>
          </a:xfrm>
          <a:prstGeom prst="pie">
            <a:avLst>
              <a:gd name="adj1" fmla="val 53719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 name="Google Shape;149;p10"/>
          <p:cNvCxnSpPr/>
          <p:nvPr/>
        </p:nvCxnSpPr>
        <p:spPr>
          <a:xfrm rot="10800000">
            <a:off x="6970500" y="-150504"/>
            <a:ext cx="548400" cy="548400"/>
          </a:xfrm>
          <a:prstGeom prst="straightConnector1">
            <a:avLst/>
          </a:prstGeom>
          <a:noFill/>
          <a:ln w="19050" cap="flat" cmpd="sng">
            <a:solidFill>
              <a:schemeClr val="accent1"/>
            </a:solidFill>
            <a:prstDash val="solid"/>
            <a:round/>
            <a:headEnd type="none" w="med" len="med"/>
            <a:tailEnd type="none" w="med" len="med"/>
          </a:ln>
        </p:spPr>
      </p:cxnSp>
      <p:sp>
        <p:nvSpPr>
          <p:cNvPr id="150" name="Google Shape;150;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1"/>
            </a:gs>
            <a:gs pos="36000">
              <a:srgbClr val="013768"/>
            </a:gs>
            <a:gs pos="65000">
              <a:srgbClr val="016ECF"/>
            </a:gs>
            <a:gs pos="100000">
              <a:srgbClr val="022A6A"/>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1"/>
              </a:buClr>
              <a:buSzPts val="3500"/>
              <a:buFont typeface="Space Grotesk"/>
              <a:buNone/>
              <a:defRPr sz="3500" b="1">
                <a:solidFill>
                  <a:schemeClr val="accent1"/>
                </a:solidFill>
                <a:latin typeface="Space Grotesk"/>
                <a:ea typeface="Space Grotesk"/>
                <a:cs typeface="Space Grotesk"/>
                <a:sym typeface="Space Grotesk"/>
              </a:defRPr>
            </a:lvl1pPr>
            <a:lvl2pPr lvl="1" rtl="0">
              <a:spcBef>
                <a:spcPts val="0"/>
              </a:spcBef>
              <a:spcAft>
                <a:spcPts val="0"/>
              </a:spcAft>
              <a:buClr>
                <a:schemeClr val="accent1"/>
              </a:buClr>
              <a:buSzPts val="3500"/>
              <a:buFont typeface="Space Grotesk"/>
              <a:buNone/>
              <a:defRPr sz="3500" b="1">
                <a:solidFill>
                  <a:schemeClr val="accent1"/>
                </a:solidFill>
                <a:latin typeface="Space Grotesk"/>
                <a:ea typeface="Space Grotesk"/>
                <a:cs typeface="Space Grotesk"/>
                <a:sym typeface="Space Grotesk"/>
              </a:defRPr>
            </a:lvl2pPr>
            <a:lvl3pPr lvl="2" rtl="0">
              <a:spcBef>
                <a:spcPts val="0"/>
              </a:spcBef>
              <a:spcAft>
                <a:spcPts val="0"/>
              </a:spcAft>
              <a:buClr>
                <a:schemeClr val="accent1"/>
              </a:buClr>
              <a:buSzPts val="3500"/>
              <a:buFont typeface="Space Grotesk"/>
              <a:buNone/>
              <a:defRPr sz="3500" b="1">
                <a:solidFill>
                  <a:schemeClr val="accent1"/>
                </a:solidFill>
                <a:latin typeface="Space Grotesk"/>
                <a:ea typeface="Space Grotesk"/>
                <a:cs typeface="Space Grotesk"/>
                <a:sym typeface="Space Grotesk"/>
              </a:defRPr>
            </a:lvl3pPr>
            <a:lvl4pPr lvl="3" rtl="0">
              <a:spcBef>
                <a:spcPts val="0"/>
              </a:spcBef>
              <a:spcAft>
                <a:spcPts val="0"/>
              </a:spcAft>
              <a:buClr>
                <a:schemeClr val="accent1"/>
              </a:buClr>
              <a:buSzPts val="3500"/>
              <a:buFont typeface="Space Grotesk"/>
              <a:buNone/>
              <a:defRPr sz="3500" b="1">
                <a:solidFill>
                  <a:schemeClr val="accent1"/>
                </a:solidFill>
                <a:latin typeface="Space Grotesk"/>
                <a:ea typeface="Space Grotesk"/>
                <a:cs typeface="Space Grotesk"/>
                <a:sym typeface="Space Grotesk"/>
              </a:defRPr>
            </a:lvl4pPr>
            <a:lvl5pPr lvl="4" rtl="0">
              <a:spcBef>
                <a:spcPts val="0"/>
              </a:spcBef>
              <a:spcAft>
                <a:spcPts val="0"/>
              </a:spcAft>
              <a:buClr>
                <a:schemeClr val="accent1"/>
              </a:buClr>
              <a:buSzPts val="3500"/>
              <a:buFont typeface="Space Grotesk"/>
              <a:buNone/>
              <a:defRPr sz="3500" b="1">
                <a:solidFill>
                  <a:schemeClr val="accent1"/>
                </a:solidFill>
                <a:latin typeface="Space Grotesk"/>
                <a:ea typeface="Space Grotesk"/>
                <a:cs typeface="Space Grotesk"/>
                <a:sym typeface="Space Grotesk"/>
              </a:defRPr>
            </a:lvl5pPr>
            <a:lvl6pPr lvl="5" rtl="0">
              <a:spcBef>
                <a:spcPts val="0"/>
              </a:spcBef>
              <a:spcAft>
                <a:spcPts val="0"/>
              </a:spcAft>
              <a:buClr>
                <a:schemeClr val="accent1"/>
              </a:buClr>
              <a:buSzPts val="3500"/>
              <a:buFont typeface="Space Grotesk"/>
              <a:buNone/>
              <a:defRPr sz="3500" b="1">
                <a:solidFill>
                  <a:schemeClr val="accent1"/>
                </a:solidFill>
                <a:latin typeface="Space Grotesk"/>
                <a:ea typeface="Space Grotesk"/>
                <a:cs typeface="Space Grotesk"/>
                <a:sym typeface="Space Grotesk"/>
              </a:defRPr>
            </a:lvl6pPr>
            <a:lvl7pPr lvl="6" rtl="0">
              <a:spcBef>
                <a:spcPts val="0"/>
              </a:spcBef>
              <a:spcAft>
                <a:spcPts val="0"/>
              </a:spcAft>
              <a:buClr>
                <a:schemeClr val="accent1"/>
              </a:buClr>
              <a:buSzPts val="3500"/>
              <a:buFont typeface="Space Grotesk"/>
              <a:buNone/>
              <a:defRPr sz="3500" b="1">
                <a:solidFill>
                  <a:schemeClr val="accent1"/>
                </a:solidFill>
                <a:latin typeface="Space Grotesk"/>
                <a:ea typeface="Space Grotesk"/>
                <a:cs typeface="Space Grotesk"/>
                <a:sym typeface="Space Grotesk"/>
              </a:defRPr>
            </a:lvl7pPr>
            <a:lvl8pPr lvl="7" rtl="0">
              <a:spcBef>
                <a:spcPts val="0"/>
              </a:spcBef>
              <a:spcAft>
                <a:spcPts val="0"/>
              </a:spcAft>
              <a:buClr>
                <a:schemeClr val="accent1"/>
              </a:buClr>
              <a:buSzPts val="3500"/>
              <a:buFont typeface="Space Grotesk"/>
              <a:buNone/>
              <a:defRPr sz="3500" b="1">
                <a:solidFill>
                  <a:schemeClr val="accent1"/>
                </a:solidFill>
                <a:latin typeface="Space Grotesk"/>
                <a:ea typeface="Space Grotesk"/>
                <a:cs typeface="Space Grotesk"/>
                <a:sym typeface="Space Grotesk"/>
              </a:defRPr>
            </a:lvl8pPr>
            <a:lvl9pPr lvl="8" rtl="0">
              <a:spcBef>
                <a:spcPts val="0"/>
              </a:spcBef>
              <a:spcAft>
                <a:spcPts val="0"/>
              </a:spcAft>
              <a:buClr>
                <a:schemeClr val="accent1"/>
              </a:buClr>
              <a:buSzPts val="3500"/>
              <a:buFont typeface="Space Grotesk"/>
              <a:buNone/>
              <a:defRPr sz="3500" b="1">
                <a:solidFill>
                  <a:schemeClr val="accent1"/>
                </a:solidFill>
                <a:latin typeface="Space Grotesk"/>
                <a:ea typeface="Space Grotesk"/>
                <a:cs typeface="Space Grotesk"/>
                <a:sym typeface="Space Grotesk"/>
              </a:defRPr>
            </a:lvl9pPr>
          </a:lstStyle>
          <a:p>
            <a:endParaRPr/>
          </a:p>
        </p:txBody>
      </p:sp>
      <p:sp>
        <p:nvSpPr>
          <p:cNvPr id="7" name="Google Shape;7;p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1"/>
              </a:buClr>
              <a:buSzPts val="1400"/>
              <a:buFont typeface="Barlow"/>
              <a:buChar char="●"/>
              <a:defRPr>
                <a:solidFill>
                  <a:schemeClr val="accent1"/>
                </a:solidFill>
                <a:latin typeface="Barlow"/>
                <a:ea typeface="Barlow"/>
                <a:cs typeface="Barlow"/>
                <a:sym typeface="Barlow"/>
              </a:defRPr>
            </a:lvl1pPr>
            <a:lvl2pPr marL="914400" lvl="1" indent="-317500">
              <a:lnSpc>
                <a:spcPct val="115000"/>
              </a:lnSpc>
              <a:spcBef>
                <a:spcPts val="1600"/>
              </a:spcBef>
              <a:spcAft>
                <a:spcPts val="0"/>
              </a:spcAft>
              <a:buClr>
                <a:schemeClr val="accent1"/>
              </a:buClr>
              <a:buSzPts val="1400"/>
              <a:buFont typeface="Barlow"/>
              <a:buChar char="○"/>
              <a:defRPr>
                <a:solidFill>
                  <a:schemeClr val="accent1"/>
                </a:solidFill>
                <a:latin typeface="Barlow"/>
                <a:ea typeface="Barlow"/>
                <a:cs typeface="Barlow"/>
                <a:sym typeface="Barlow"/>
              </a:defRPr>
            </a:lvl2pPr>
            <a:lvl3pPr marL="1371600" lvl="2" indent="-317500">
              <a:lnSpc>
                <a:spcPct val="115000"/>
              </a:lnSpc>
              <a:spcBef>
                <a:spcPts val="1600"/>
              </a:spcBef>
              <a:spcAft>
                <a:spcPts val="0"/>
              </a:spcAft>
              <a:buClr>
                <a:schemeClr val="accent1"/>
              </a:buClr>
              <a:buSzPts val="1400"/>
              <a:buFont typeface="Barlow"/>
              <a:buChar char="■"/>
              <a:defRPr>
                <a:solidFill>
                  <a:schemeClr val="accent1"/>
                </a:solidFill>
                <a:latin typeface="Barlow"/>
                <a:ea typeface="Barlow"/>
                <a:cs typeface="Barlow"/>
                <a:sym typeface="Barlow"/>
              </a:defRPr>
            </a:lvl3pPr>
            <a:lvl4pPr marL="1828800" lvl="3" indent="-317500">
              <a:lnSpc>
                <a:spcPct val="115000"/>
              </a:lnSpc>
              <a:spcBef>
                <a:spcPts val="1600"/>
              </a:spcBef>
              <a:spcAft>
                <a:spcPts val="0"/>
              </a:spcAft>
              <a:buClr>
                <a:schemeClr val="accent1"/>
              </a:buClr>
              <a:buSzPts val="1400"/>
              <a:buFont typeface="Barlow"/>
              <a:buChar char="●"/>
              <a:defRPr>
                <a:solidFill>
                  <a:schemeClr val="accent1"/>
                </a:solidFill>
                <a:latin typeface="Barlow"/>
                <a:ea typeface="Barlow"/>
                <a:cs typeface="Barlow"/>
                <a:sym typeface="Barlow"/>
              </a:defRPr>
            </a:lvl4pPr>
            <a:lvl5pPr marL="2286000" lvl="4" indent="-317500">
              <a:lnSpc>
                <a:spcPct val="115000"/>
              </a:lnSpc>
              <a:spcBef>
                <a:spcPts val="1600"/>
              </a:spcBef>
              <a:spcAft>
                <a:spcPts val="0"/>
              </a:spcAft>
              <a:buClr>
                <a:schemeClr val="accent1"/>
              </a:buClr>
              <a:buSzPts val="1400"/>
              <a:buFont typeface="Barlow"/>
              <a:buChar char="○"/>
              <a:defRPr>
                <a:solidFill>
                  <a:schemeClr val="accent1"/>
                </a:solidFill>
                <a:latin typeface="Barlow"/>
                <a:ea typeface="Barlow"/>
                <a:cs typeface="Barlow"/>
                <a:sym typeface="Barlow"/>
              </a:defRPr>
            </a:lvl5pPr>
            <a:lvl6pPr marL="2743200" lvl="5" indent="-317500">
              <a:lnSpc>
                <a:spcPct val="115000"/>
              </a:lnSpc>
              <a:spcBef>
                <a:spcPts val="1600"/>
              </a:spcBef>
              <a:spcAft>
                <a:spcPts val="0"/>
              </a:spcAft>
              <a:buClr>
                <a:schemeClr val="accent1"/>
              </a:buClr>
              <a:buSzPts val="1400"/>
              <a:buFont typeface="Barlow"/>
              <a:buChar char="■"/>
              <a:defRPr>
                <a:solidFill>
                  <a:schemeClr val="accent1"/>
                </a:solidFill>
                <a:latin typeface="Barlow"/>
                <a:ea typeface="Barlow"/>
                <a:cs typeface="Barlow"/>
                <a:sym typeface="Barlow"/>
              </a:defRPr>
            </a:lvl6pPr>
            <a:lvl7pPr marL="3200400" lvl="6" indent="-317500">
              <a:lnSpc>
                <a:spcPct val="115000"/>
              </a:lnSpc>
              <a:spcBef>
                <a:spcPts val="1600"/>
              </a:spcBef>
              <a:spcAft>
                <a:spcPts val="0"/>
              </a:spcAft>
              <a:buClr>
                <a:schemeClr val="accent1"/>
              </a:buClr>
              <a:buSzPts val="1400"/>
              <a:buFont typeface="Barlow"/>
              <a:buChar char="●"/>
              <a:defRPr>
                <a:solidFill>
                  <a:schemeClr val="accent1"/>
                </a:solidFill>
                <a:latin typeface="Barlow"/>
                <a:ea typeface="Barlow"/>
                <a:cs typeface="Barlow"/>
                <a:sym typeface="Barlow"/>
              </a:defRPr>
            </a:lvl7pPr>
            <a:lvl8pPr marL="3657600" lvl="7" indent="-317500">
              <a:lnSpc>
                <a:spcPct val="115000"/>
              </a:lnSpc>
              <a:spcBef>
                <a:spcPts val="1600"/>
              </a:spcBef>
              <a:spcAft>
                <a:spcPts val="0"/>
              </a:spcAft>
              <a:buClr>
                <a:schemeClr val="accent1"/>
              </a:buClr>
              <a:buSzPts val="1400"/>
              <a:buFont typeface="Barlow"/>
              <a:buChar char="○"/>
              <a:defRPr>
                <a:solidFill>
                  <a:schemeClr val="accent1"/>
                </a:solidFill>
                <a:latin typeface="Barlow"/>
                <a:ea typeface="Barlow"/>
                <a:cs typeface="Barlow"/>
                <a:sym typeface="Barlow"/>
              </a:defRPr>
            </a:lvl8pPr>
            <a:lvl9pPr marL="4114800" lvl="8" indent="-317500">
              <a:lnSpc>
                <a:spcPct val="115000"/>
              </a:lnSpc>
              <a:spcBef>
                <a:spcPts val="1600"/>
              </a:spcBef>
              <a:spcAft>
                <a:spcPts val="1600"/>
              </a:spcAft>
              <a:buClr>
                <a:schemeClr val="accent1"/>
              </a:buClr>
              <a:buSzPts val="1400"/>
              <a:buFont typeface="Barlow"/>
              <a:buChar char="■"/>
              <a:defRPr>
                <a:solidFill>
                  <a:schemeClr val="accent1"/>
                </a:solidFill>
                <a:latin typeface="Barlow"/>
                <a:ea typeface="Barlow"/>
                <a:cs typeface="Barlow"/>
                <a:sym typeface="Barlow"/>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accent1"/>
                </a:solidFill>
                <a:latin typeface="Barlow"/>
                <a:ea typeface="Barlow"/>
                <a:cs typeface="Barlow"/>
                <a:sym typeface="Barlow"/>
              </a:defRPr>
            </a:lvl1pPr>
            <a:lvl2pPr lvl="1" algn="r">
              <a:buNone/>
              <a:defRPr sz="1300">
                <a:solidFill>
                  <a:schemeClr val="accent1"/>
                </a:solidFill>
                <a:latin typeface="Barlow"/>
                <a:ea typeface="Barlow"/>
                <a:cs typeface="Barlow"/>
                <a:sym typeface="Barlow"/>
              </a:defRPr>
            </a:lvl2pPr>
            <a:lvl3pPr lvl="2" algn="r">
              <a:buNone/>
              <a:defRPr sz="1300">
                <a:solidFill>
                  <a:schemeClr val="accent1"/>
                </a:solidFill>
                <a:latin typeface="Barlow"/>
                <a:ea typeface="Barlow"/>
                <a:cs typeface="Barlow"/>
                <a:sym typeface="Barlow"/>
              </a:defRPr>
            </a:lvl3pPr>
            <a:lvl4pPr lvl="3" algn="r">
              <a:buNone/>
              <a:defRPr sz="1300">
                <a:solidFill>
                  <a:schemeClr val="accent1"/>
                </a:solidFill>
                <a:latin typeface="Barlow"/>
                <a:ea typeface="Barlow"/>
                <a:cs typeface="Barlow"/>
                <a:sym typeface="Barlow"/>
              </a:defRPr>
            </a:lvl4pPr>
            <a:lvl5pPr lvl="4" algn="r">
              <a:buNone/>
              <a:defRPr sz="1300">
                <a:solidFill>
                  <a:schemeClr val="accent1"/>
                </a:solidFill>
                <a:latin typeface="Barlow"/>
                <a:ea typeface="Barlow"/>
                <a:cs typeface="Barlow"/>
                <a:sym typeface="Barlow"/>
              </a:defRPr>
            </a:lvl5pPr>
            <a:lvl6pPr lvl="5" algn="r">
              <a:buNone/>
              <a:defRPr sz="1300">
                <a:solidFill>
                  <a:schemeClr val="accent1"/>
                </a:solidFill>
                <a:latin typeface="Barlow"/>
                <a:ea typeface="Barlow"/>
                <a:cs typeface="Barlow"/>
                <a:sym typeface="Barlow"/>
              </a:defRPr>
            </a:lvl6pPr>
            <a:lvl7pPr lvl="6" algn="r">
              <a:buNone/>
              <a:defRPr sz="1300">
                <a:solidFill>
                  <a:schemeClr val="accent1"/>
                </a:solidFill>
                <a:latin typeface="Barlow"/>
                <a:ea typeface="Barlow"/>
                <a:cs typeface="Barlow"/>
                <a:sym typeface="Barlow"/>
              </a:defRPr>
            </a:lvl7pPr>
            <a:lvl8pPr lvl="7" algn="r">
              <a:buNone/>
              <a:defRPr sz="1300">
                <a:solidFill>
                  <a:schemeClr val="accent1"/>
                </a:solidFill>
                <a:latin typeface="Barlow"/>
                <a:ea typeface="Barlow"/>
                <a:cs typeface="Barlow"/>
                <a:sym typeface="Barlow"/>
              </a:defRPr>
            </a:lvl8pPr>
            <a:lvl9pPr lvl="8" algn="r">
              <a:buNone/>
              <a:defRPr sz="1300">
                <a:solidFill>
                  <a:schemeClr val="accent1"/>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60"/>
          <p:cNvSpPr txBox="1">
            <a:spLocks noGrp="1"/>
          </p:cNvSpPr>
          <p:nvPr>
            <p:ph type="ctrTitle"/>
          </p:nvPr>
        </p:nvSpPr>
        <p:spPr>
          <a:xfrm>
            <a:off x="753525" y="925300"/>
            <a:ext cx="7895100" cy="28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a:t>Projet Transmission LoRa</a:t>
            </a:r>
            <a:endParaRPr sz="4800"/>
          </a:p>
          <a:p>
            <a:pPr marL="0" lvl="0" indent="0" algn="l" rtl="0">
              <a:spcBef>
                <a:spcPts val="0"/>
              </a:spcBef>
              <a:spcAft>
                <a:spcPts val="0"/>
              </a:spcAft>
              <a:buNone/>
            </a:pPr>
            <a:r>
              <a:rPr lang="en" sz="4800"/>
              <a:t>Gateway TTN &amp; RPi3</a:t>
            </a:r>
            <a:endParaRPr sz="4800"/>
          </a:p>
          <a:p>
            <a:pPr marL="0" lvl="0" indent="0" algn="l" rtl="0">
              <a:spcBef>
                <a:spcPts val="0"/>
              </a:spcBef>
              <a:spcAft>
                <a:spcPts val="0"/>
              </a:spcAft>
              <a:buNone/>
            </a:pPr>
            <a:r>
              <a:rPr lang="en" sz="4800"/>
              <a:t>Node Seeduino &amp; Grove E5</a:t>
            </a:r>
            <a:endParaRPr sz="4800"/>
          </a:p>
          <a:p>
            <a:pPr marL="0" lvl="0" indent="0" algn="l" rtl="0">
              <a:spcBef>
                <a:spcPts val="0"/>
              </a:spcBef>
              <a:spcAft>
                <a:spcPts val="0"/>
              </a:spcAft>
              <a:buNone/>
            </a:pPr>
            <a:r>
              <a:rPr lang="en" sz="2000" b="0"/>
              <a:t>Systèmes Communicants II</a:t>
            </a:r>
            <a:endParaRPr sz="2000" b="0"/>
          </a:p>
        </p:txBody>
      </p:sp>
      <p:sp>
        <p:nvSpPr>
          <p:cNvPr id="936" name="Google Shape;936;p60"/>
          <p:cNvSpPr txBox="1">
            <a:spLocks noGrp="1"/>
          </p:cNvSpPr>
          <p:nvPr>
            <p:ph type="subTitle" idx="1"/>
          </p:nvPr>
        </p:nvSpPr>
        <p:spPr>
          <a:xfrm>
            <a:off x="1857150" y="3760900"/>
            <a:ext cx="5429700" cy="45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Noé LINDENLAUB &amp; Xavier HUEBER - 4 mai 2023</a:t>
            </a:r>
            <a:endParaRPr/>
          </a:p>
        </p:txBody>
      </p:sp>
      <p:pic>
        <p:nvPicPr>
          <p:cNvPr id="937" name="Google Shape;937;p60"/>
          <p:cNvPicPr preferRelativeResize="0"/>
          <p:nvPr/>
        </p:nvPicPr>
        <p:blipFill>
          <a:blip r:embed="rId3">
            <a:alphaModFix/>
          </a:blip>
          <a:stretch>
            <a:fillRect/>
          </a:stretch>
        </p:blipFill>
        <p:spPr>
          <a:xfrm>
            <a:off x="8510500" y="4308850"/>
            <a:ext cx="581350" cy="581350"/>
          </a:xfrm>
          <a:prstGeom prst="rect">
            <a:avLst/>
          </a:prstGeom>
          <a:noFill/>
          <a:ln>
            <a:noFill/>
          </a:ln>
        </p:spPr>
      </p:pic>
      <p:pic>
        <p:nvPicPr>
          <p:cNvPr id="938" name="Google Shape;938;p60"/>
          <p:cNvPicPr preferRelativeResize="0"/>
          <p:nvPr/>
        </p:nvPicPr>
        <p:blipFill>
          <a:blip r:embed="rId4">
            <a:alphaModFix/>
          </a:blip>
          <a:stretch>
            <a:fillRect/>
          </a:stretch>
        </p:blipFill>
        <p:spPr>
          <a:xfrm>
            <a:off x="3747575" y="83474"/>
            <a:ext cx="4102750" cy="686025"/>
          </a:xfrm>
          <a:prstGeom prst="rect">
            <a:avLst/>
          </a:prstGeom>
          <a:noFill/>
          <a:ln>
            <a:noFill/>
          </a:ln>
        </p:spPr>
      </p:pic>
      <p:sp>
        <p:nvSpPr>
          <p:cNvPr id="939" name="Google Shape;939;p60"/>
          <p:cNvSpPr txBox="1">
            <a:spLocks noGrp="1"/>
          </p:cNvSpPr>
          <p:nvPr>
            <p:ph type="sldNum" idx="12"/>
          </p:nvPr>
        </p:nvSpPr>
        <p:spPr>
          <a:xfrm>
            <a:off x="8526834" y="4822876"/>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a:t>
            </a:fld>
            <a:endParaRPr/>
          </a:p>
        </p:txBody>
      </p:sp>
      <p:sp>
        <p:nvSpPr>
          <p:cNvPr id="940" name="Google Shape;940;p60"/>
          <p:cNvSpPr txBox="1"/>
          <p:nvPr/>
        </p:nvSpPr>
        <p:spPr>
          <a:xfrm>
            <a:off x="6130650" y="4686275"/>
            <a:ext cx="224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1"/>
                </a:solidFill>
                <a:latin typeface="Barlow"/>
                <a:ea typeface="Barlow"/>
                <a:cs typeface="Barlow"/>
                <a:sym typeface="Barlow"/>
              </a:rPr>
              <a:t>Ce nom de diapo trop long</a:t>
            </a:r>
            <a:endParaRPr>
              <a:solidFill>
                <a:schemeClr val="accent1"/>
              </a:solidFill>
              <a:latin typeface="Barlow"/>
              <a:ea typeface="Barlow"/>
              <a:cs typeface="Barlow"/>
              <a:sym typeface="Barlow"/>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Google Shape;1028;p69"/>
          <p:cNvSpPr txBox="1">
            <a:spLocks noGrp="1"/>
          </p:cNvSpPr>
          <p:nvPr>
            <p:ph type="title"/>
          </p:nvPr>
        </p:nvSpPr>
        <p:spPr>
          <a:xfrm>
            <a:off x="1832250" y="62350"/>
            <a:ext cx="5479500" cy="84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Configuration</a:t>
            </a:r>
            <a:endParaRPr/>
          </a:p>
        </p:txBody>
      </p:sp>
      <p:sp>
        <p:nvSpPr>
          <p:cNvPr id="1029" name="Google Shape;1029;p6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pic>
        <p:nvPicPr>
          <p:cNvPr id="1030" name="Google Shape;1030;p69"/>
          <p:cNvPicPr preferRelativeResize="0"/>
          <p:nvPr/>
        </p:nvPicPr>
        <p:blipFill>
          <a:blip r:embed="rId3">
            <a:alphaModFix/>
          </a:blip>
          <a:stretch>
            <a:fillRect/>
          </a:stretch>
        </p:blipFill>
        <p:spPr>
          <a:xfrm>
            <a:off x="633350" y="907750"/>
            <a:ext cx="7877289" cy="393095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sp>
        <p:nvSpPr>
          <p:cNvPr id="1035" name="Google Shape;1035;p70"/>
          <p:cNvSpPr txBox="1">
            <a:spLocks noGrp="1"/>
          </p:cNvSpPr>
          <p:nvPr>
            <p:ph type="title"/>
          </p:nvPr>
        </p:nvSpPr>
        <p:spPr>
          <a:xfrm>
            <a:off x="1832250" y="62350"/>
            <a:ext cx="5479500" cy="84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Configuration</a:t>
            </a:r>
            <a:endParaRPr/>
          </a:p>
        </p:txBody>
      </p:sp>
      <p:sp>
        <p:nvSpPr>
          <p:cNvPr id="1036" name="Google Shape;1036;p7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pic>
        <p:nvPicPr>
          <p:cNvPr id="1037" name="Google Shape;1037;p70"/>
          <p:cNvPicPr preferRelativeResize="0"/>
          <p:nvPr/>
        </p:nvPicPr>
        <p:blipFill>
          <a:blip r:embed="rId3">
            <a:alphaModFix/>
          </a:blip>
          <a:stretch>
            <a:fillRect/>
          </a:stretch>
        </p:blipFill>
        <p:spPr>
          <a:xfrm>
            <a:off x="1605688" y="907750"/>
            <a:ext cx="5932636" cy="39309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71"/>
          <p:cNvSpPr txBox="1">
            <a:spLocks noGrp="1"/>
          </p:cNvSpPr>
          <p:nvPr>
            <p:ph type="title"/>
          </p:nvPr>
        </p:nvSpPr>
        <p:spPr>
          <a:xfrm>
            <a:off x="1832250" y="62350"/>
            <a:ext cx="5479500" cy="84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Configuration</a:t>
            </a:r>
            <a:endParaRPr/>
          </a:p>
        </p:txBody>
      </p:sp>
      <p:sp>
        <p:nvSpPr>
          <p:cNvPr id="1043" name="Google Shape;1043;p7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pic>
        <p:nvPicPr>
          <p:cNvPr id="1044" name="Google Shape;1044;p71"/>
          <p:cNvPicPr preferRelativeResize="0"/>
          <p:nvPr/>
        </p:nvPicPr>
        <p:blipFill>
          <a:blip r:embed="rId3">
            <a:alphaModFix/>
          </a:blip>
          <a:stretch>
            <a:fillRect/>
          </a:stretch>
        </p:blipFill>
        <p:spPr>
          <a:xfrm>
            <a:off x="1590300" y="907750"/>
            <a:ext cx="5963397" cy="3930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72"/>
          <p:cNvSpPr txBox="1">
            <a:spLocks noGrp="1"/>
          </p:cNvSpPr>
          <p:nvPr>
            <p:ph type="title"/>
          </p:nvPr>
        </p:nvSpPr>
        <p:spPr>
          <a:xfrm>
            <a:off x="1832250" y="62350"/>
            <a:ext cx="5479500" cy="84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Configuration</a:t>
            </a:r>
            <a:endParaRPr/>
          </a:p>
        </p:txBody>
      </p:sp>
      <p:sp>
        <p:nvSpPr>
          <p:cNvPr id="1050" name="Google Shape;1050;p7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pic>
        <p:nvPicPr>
          <p:cNvPr id="1051" name="Google Shape;1051;p72"/>
          <p:cNvPicPr preferRelativeResize="0"/>
          <p:nvPr/>
        </p:nvPicPr>
        <p:blipFill>
          <a:blip r:embed="rId3">
            <a:alphaModFix/>
          </a:blip>
          <a:stretch>
            <a:fillRect/>
          </a:stretch>
        </p:blipFill>
        <p:spPr>
          <a:xfrm>
            <a:off x="403763" y="1060150"/>
            <a:ext cx="8336471" cy="35373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Google Shape;1056;p73"/>
          <p:cNvSpPr txBox="1">
            <a:spLocks noGrp="1"/>
          </p:cNvSpPr>
          <p:nvPr>
            <p:ph type="title"/>
          </p:nvPr>
        </p:nvSpPr>
        <p:spPr>
          <a:xfrm>
            <a:off x="1832250" y="62350"/>
            <a:ext cx="5479500" cy="84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Configuration</a:t>
            </a:r>
            <a:endParaRPr/>
          </a:p>
        </p:txBody>
      </p:sp>
      <p:sp>
        <p:nvSpPr>
          <p:cNvPr id="1057" name="Google Shape;1057;p7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pic>
        <p:nvPicPr>
          <p:cNvPr id="1058" name="Google Shape;1058;p73"/>
          <p:cNvPicPr preferRelativeResize="0"/>
          <p:nvPr/>
        </p:nvPicPr>
        <p:blipFill>
          <a:blip r:embed="rId3">
            <a:alphaModFix/>
          </a:blip>
          <a:stretch>
            <a:fillRect/>
          </a:stretch>
        </p:blipFill>
        <p:spPr>
          <a:xfrm>
            <a:off x="1592513" y="1008200"/>
            <a:ext cx="5958984" cy="39309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74"/>
          <p:cNvSpPr txBox="1">
            <a:spLocks noGrp="1"/>
          </p:cNvSpPr>
          <p:nvPr>
            <p:ph type="title"/>
          </p:nvPr>
        </p:nvSpPr>
        <p:spPr>
          <a:xfrm>
            <a:off x="2500350" y="109750"/>
            <a:ext cx="4143300" cy="84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Device créé</a:t>
            </a:r>
            <a:endParaRPr/>
          </a:p>
        </p:txBody>
      </p:sp>
      <p:grpSp>
        <p:nvGrpSpPr>
          <p:cNvPr id="1064" name="Google Shape;1064;p74"/>
          <p:cNvGrpSpPr/>
          <p:nvPr/>
        </p:nvGrpSpPr>
        <p:grpSpPr>
          <a:xfrm>
            <a:off x="8493020" y="109757"/>
            <a:ext cx="547196" cy="625902"/>
            <a:chOff x="-47509225" y="1974175"/>
            <a:chExt cx="263075" cy="300900"/>
          </a:xfrm>
        </p:grpSpPr>
        <p:sp>
          <p:nvSpPr>
            <p:cNvPr id="1065" name="Google Shape;1065;p74"/>
            <p:cNvSpPr/>
            <p:nvPr/>
          </p:nvSpPr>
          <p:spPr>
            <a:xfrm>
              <a:off x="-47439925" y="2026950"/>
              <a:ext cx="124475" cy="124450"/>
            </a:xfrm>
            <a:custGeom>
              <a:avLst/>
              <a:gdLst/>
              <a:ahLst/>
              <a:cxnLst/>
              <a:rect l="l" t="t" r="r" b="b"/>
              <a:pathLst>
                <a:path w="4979" h="4978" extrusionOk="0">
                  <a:moveTo>
                    <a:pt x="1828" y="725"/>
                  </a:moveTo>
                  <a:cubicBezTo>
                    <a:pt x="2301" y="725"/>
                    <a:pt x="2679" y="1008"/>
                    <a:pt x="2805" y="1418"/>
                  </a:cubicBezTo>
                  <a:lnTo>
                    <a:pt x="1828" y="1418"/>
                  </a:lnTo>
                  <a:cubicBezTo>
                    <a:pt x="1607" y="1418"/>
                    <a:pt x="1450" y="1575"/>
                    <a:pt x="1450" y="1796"/>
                  </a:cubicBezTo>
                  <a:lnTo>
                    <a:pt x="1450" y="2773"/>
                  </a:lnTo>
                  <a:cubicBezTo>
                    <a:pt x="1040" y="2615"/>
                    <a:pt x="757" y="2206"/>
                    <a:pt x="757" y="1796"/>
                  </a:cubicBezTo>
                  <a:cubicBezTo>
                    <a:pt x="757" y="1197"/>
                    <a:pt x="1229" y="725"/>
                    <a:pt x="1828" y="725"/>
                  </a:cubicBezTo>
                  <a:close/>
                  <a:moveTo>
                    <a:pt x="2805" y="2143"/>
                  </a:moveTo>
                  <a:cubicBezTo>
                    <a:pt x="2679" y="2458"/>
                    <a:pt x="2458" y="2678"/>
                    <a:pt x="2175" y="2773"/>
                  </a:cubicBezTo>
                  <a:lnTo>
                    <a:pt x="2175" y="2143"/>
                  </a:lnTo>
                  <a:close/>
                  <a:moveTo>
                    <a:pt x="4254" y="2111"/>
                  </a:moveTo>
                  <a:lnTo>
                    <a:pt x="4254" y="4222"/>
                  </a:lnTo>
                  <a:lnTo>
                    <a:pt x="2143" y="4222"/>
                  </a:lnTo>
                  <a:lnTo>
                    <a:pt x="2143" y="3466"/>
                  </a:lnTo>
                  <a:cubicBezTo>
                    <a:pt x="2805" y="3308"/>
                    <a:pt x="3372" y="2804"/>
                    <a:pt x="3529" y="2111"/>
                  </a:cubicBezTo>
                  <a:close/>
                  <a:moveTo>
                    <a:pt x="1765" y="0"/>
                  </a:moveTo>
                  <a:cubicBezTo>
                    <a:pt x="788" y="0"/>
                    <a:pt x="1" y="788"/>
                    <a:pt x="1" y="1796"/>
                  </a:cubicBezTo>
                  <a:cubicBezTo>
                    <a:pt x="1" y="2647"/>
                    <a:pt x="599" y="3340"/>
                    <a:pt x="1418" y="3529"/>
                  </a:cubicBezTo>
                  <a:lnTo>
                    <a:pt x="1418" y="4631"/>
                  </a:lnTo>
                  <a:cubicBezTo>
                    <a:pt x="1418" y="4820"/>
                    <a:pt x="1576" y="4978"/>
                    <a:pt x="1765" y="4978"/>
                  </a:cubicBezTo>
                  <a:lnTo>
                    <a:pt x="4569" y="4978"/>
                  </a:lnTo>
                  <a:cubicBezTo>
                    <a:pt x="4789" y="4978"/>
                    <a:pt x="4916" y="4820"/>
                    <a:pt x="4916" y="4631"/>
                  </a:cubicBezTo>
                  <a:lnTo>
                    <a:pt x="4916" y="1827"/>
                  </a:lnTo>
                  <a:cubicBezTo>
                    <a:pt x="4979" y="1575"/>
                    <a:pt x="4821" y="1418"/>
                    <a:pt x="4600" y="1418"/>
                  </a:cubicBezTo>
                  <a:lnTo>
                    <a:pt x="3498" y="1418"/>
                  </a:lnTo>
                  <a:cubicBezTo>
                    <a:pt x="3340" y="630"/>
                    <a:pt x="2647" y="0"/>
                    <a:pt x="17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4"/>
            <p:cNvSpPr/>
            <p:nvPr/>
          </p:nvSpPr>
          <p:spPr>
            <a:xfrm>
              <a:off x="-47439125" y="2184475"/>
              <a:ext cx="88225" cy="18125"/>
            </a:xfrm>
            <a:custGeom>
              <a:avLst/>
              <a:gdLst/>
              <a:ahLst/>
              <a:cxnLst/>
              <a:rect l="l" t="t" r="r" b="b"/>
              <a:pathLst>
                <a:path w="3529" h="725" extrusionOk="0">
                  <a:moveTo>
                    <a:pt x="378" y="0"/>
                  </a:moveTo>
                  <a:cubicBezTo>
                    <a:pt x="158" y="0"/>
                    <a:pt x="32" y="158"/>
                    <a:pt x="32" y="378"/>
                  </a:cubicBezTo>
                  <a:cubicBezTo>
                    <a:pt x="0" y="567"/>
                    <a:pt x="158" y="725"/>
                    <a:pt x="378" y="725"/>
                  </a:cubicBezTo>
                  <a:lnTo>
                    <a:pt x="3182" y="725"/>
                  </a:lnTo>
                  <a:cubicBezTo>
                    <a:pt x="3371" y="725"/>
                    <a:pt x="3529" y="567"/>
                    <a:pt x="3529" y="378"/>
                  </a:cubicBezTo>
                  <a:cubicBezTo>
                    <a:pt x="3529" y="158"/>
                    <a:pt x="3371" y="0"/>
                    <a:pt x="31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74"/>
            <p:cNvSpPr/>
            <p:nvPr/>
          </p:nvSpPr>
          <p:spPr>
            <a:xfrm>
              <a:off x="-47438350" y="2219900"/>
              <a:ext cx="122900" cy="18150"/>
            </a:xfrm>
            <a:custGeom>
              <a:avLst/>
              <a:gdLst/>
              <a:ahLst/>
              <a:cxnLst/>
              <a:rect l="l" t="t" r="r" b="b"/>
              <a:pathLst>
                <a:path w="4916" h="726" extrusionOk="0">
                  <a:moveTo>
                    <a:pt x="347" y="1"/>
                  </a:moveTo>
                  <a:cubicBezTo>
                    <a:pt x="127" y="1"/>
                    <a:pt x="1" y="158"/>
                    <a:pt x="1" y="379"/>
                  </a:cubicBezTo>
                  <a:cubicBezTo>
                    <a:pt x="1" y="568"/>
                    <a:pt x="127" y="725"/>
                    <a:pt x="347" y="725"/>
                  </a:cubicBezTo>
                  <a:lnTo>
                    <a:pt x="4537" y="725"/>
                  </a:lnTo>
                  <a:cubicBezTo>
                    <a:pt x="4758" y="725"/>
                    <a:pt x="4916" y="568"/>
                    <a:pt x="4916" y="379"/>
                  </a:cubicBezTo>
                  <a:cubicBezTo>
                    <a:pt x="4916" y="158"/>
                    <a:pt x="4758" y="1"/>
                    <a:pt x="45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74"/>
            <p:cNvSpPr/>
            <p:nvPr/>
          </p:nvSpPr>
          <p:spPr>
            <a:xfrm>
              <a:off x="-47333600" y="218605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68" y="693"/>
                    <a:pt x="726" y="536"/>
                    <a:pt x="726" y="347"/>
                  </a:cubicBezTo>
                  <a:cubicBezTo>
                    <a:pt x="726" y="126"/>
                    <a:pt x="568" y="0"/>
                    <a:pt x="3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74"/>
            <p:cNvSpPr/>
            <p:nvPr/>
          </p:nvSpPr>
          <p:spPr>
            <a:xfrm>
              <a:off x="-47509225" y="1974175"/>
              <a:ext cx="263075" cy="300900"/>
            </a:xfrm>
            <a:custGeom>
              <a:avLst/>
              <a:gdLst/>
              <a:ahLst/>
              <a:cxnLst/>
              <a:rect l="l" t="t" r="r" b="b"/>
              <a:pathLst>
                <a:path w="10523" h="12036" extrusionOk="0">
                  <a:moveTo>
                    <a:pt x="9483" y="2111"/>
                  </a:moveTo>
                  <a:cubicBezTo>
                    <a:pt x="9672" y="2111"/>
                    <a:pt x="9830" y="2269"/>
                    <a:pt x="9830" y="2489"/>
                  </a:cubicBezTo>
                  <a:lnTo>
                    <a:pt x="9830" y="3529"/>
                  </a:lnTo>
                  <a:lnTo>
                    <a:pt x="9105" y="3529"/>
                  </a:lnTo>
                  <a:lnTo>
                    <a:pt x="9105" y="2111"/>
                  </a:lnTo>
                  <a:close/>
                  <a:moveTo>
                    <a:pt x="9830" y="4222"/>
                  </a:moveTo>
                  <a:lnTo>
                    <a:pt x="9830" y="5640"/>
                  </a:lnTo>
                  <a:lnTo>
                    <a:pt x="9105" y="5640"/>
                  </a:lnTo>
                  <a:lnTo>
                    <a:pt x="9105" y="4222"/>
                  </a:lnTo>
                  <a:close/>
                  <a:moveTo>
                    <a:pt x="9861" y="6333"/>
                  </a:moveTo>
                  <a:lnTo>
                    <a:pt x="9861" y="7751"/>
                  </a:lnTo>
                  <a:lnTo>
                    <a:pt x="9168" y="7751"/>
                  </a:lnTo>
                  <a:lnTo>
                    <a:pt x="9168" y="6333"/>
                  </a:lnTo>
                  <a:close/>
                  <a:moveTo>
                    <a:pt x="9830" y="8412"/>
                  </a:moveTo>
                  <a:lnTo>
                    <a:pt x="9830" y="9483"/>
                  </a:lnTo>
                  <a:cubicBezTo>
                    <a:pt x="9830" y="9672"/>
                    <a:pt x="9672" y="9830"/>
                    <a:pt x="9483" y="9830"/>
                  </a:cubicBezTo>
                  <a:lnTo>
                    <a:pt x="9137" y="9830"/>
                  </a:lnTo>
                  <a:lnTo>
                    <a:pt x="9137" y="8412"/>
                  </a:lnTo>
                  <a:close/>
                  <a:moveTo>
                    <a:pt x="8444" y="630"/>
                  </a:moveTo>
                  <a:lnTo>
                    <a:pt x="8444" y="11248"/>
                  </a:lnTo>
                  <a:lnTo>
                    <a:pt x="1450" y="11248"/>
                  </a:lnTo>
                  <a:lnTo>
                    <a:pt x="1450" y="10554"/>
                  </a:lnTo>
                  <a:lnTo>
                    <a:pt x="1796" y="10554"/>
                  </a:lnTo>
                  <a:cubicBezTo>
                    <a:pt x="1985" y="10554"/>
                    <a:pt x="2143" y="10397"/>
                    <a:pt x="2143" y="10176"/>
                  </a:cubicBezTo>
                  <a:cubicBezTo>
                    <a:pt x="2143" y="9987"/>
                    <a:pt x="1985" y="9830"/>
                    <a:pt x="1796" y="9830"/>
                  </a:cubicBezTo>
                  <a:lnTo>
                    <a:pt x="1450" y="9830"/>
                  </a:lnTo>
                  <a:lnTo>
                    <a:pt x="1450" y="8412"/>
                  </a:lnTo>
                  <a:lnTo>
                    <a:pt x="1796" y="8412"/>
                  </a:lnTo>
                  <a:cubicBezTo>
                    <a:pt x="1985" y="8412"/>
                    <a:pt x="2143" y="8255"/>
                    <a:pt x="2143" y="8066"/>
                  </a:cubicBezTo>
                  <a:cubicBezTo>
                    <a:pt x="2143" y="7877"/>
                    <a:pt x="1985" y="7719"/>
                    <a:pt x="1796" y="7719"/>
                  </a:cubicBezTo>
                  <a:lnTo>
                    <a:pt x="1450" y="7719"/>
                  </a:lnTo>
                  <a:lnTo>
                    <a:pt x="1450" y="6301"/>
                  </a:lnTo>
                  <a:lnTo>
                    <a:pt x="1796" y="6301"/>
                  </a:lnTo>
                  <a:cubicBezTo>
                    <a:pt x="1985" y="6301"/>
                    <a:pt x="2143" y="6144"/>
                    <a:pt x="2143" y="5923"/>
                  </a:cubicBezTo>
                  <a:cubicBezTo>
                    <a:pt x="2143" y="5734"/>
                    <a:pt x="1985" y="5577"/>
                    <a:pt x="1796" y="5577"/>
                  </a:cubicBezTo>
                  <a:lnTo>
                    <a:pt x="1450" y="5577"/>
                  </a:lnTo>
                  <a:lnTo>
                    <a:pt x="1450" y="4159"/>
                  </a:lnTo>
                  <a:lnTo>
                    <a:pt x="1796" y="4159"/>
                  </a:lnTo>
                  <a:cubicBezTo>
                    <a:pt x="1985" y="4159"/>
                    <a:pt x="2143" y="4001"/>
                    <a:pt x="2143" y="3812"/>
                  </a:cubicBezTo>
                  <a:cubicBezTo>
                    <a:pt x="2143" y="3623"/>
                    <a:pt x="1985" y="3466"/>
                    <a:pt x="1796" y="3466"/>
                  </a:cubicBezTo>
                  <a:lnTo>
                    <a:pt x="1450" y="3466"/>
                  </a:lnTo>
                  <a:lnTo>
                    <a:pt x="1450" y="2048"/>
                  </a:lnTo>
                  <a:lnTo>
                    <a:pt x="1796" y="2048"/>
                  </a:lnTo>
                  <a:cubicBezTo>
                    <a:pt x="1985" y="2048"/>
                    <a:pt x="2143" y="1891"/>
                    <a:pt x="2143" y="1670"/>
                  </a:cubicBezTo>
                  <a:cubicBezTo>
                    <a:pt x="2143" y="1481"/>
                    <a:pt x="1985" y="1324"/>
                    <a:pt x="1796" y="1324"/>
                  </a:cubicBezTo>
                  <a:lnTo>
                    <a:pt x="1450" y="1324"/>
                  </a:lnTo>
                  <a:lnTo>
                    <a:pt x="1450" y="630"/>
                  </a:lnTo>
                  <a:close/>
                  <a:moveTo>
                    <a:pt x="1040" y="0"/>
                  </a:moveTo>
                  <a:cubicBezTo>
                    <a:pt x="851" y="0"/>
                    <a:pt x="693" y="158"/>
                    <a:pt x="693" y="347"/>
                  </a:cubicBezTo>
                  <a:lnTo>
                    <a:pt x="693" y="1418"/>
                  </a:lnTo>
                  <a:lnTo>
                    <a:pt x="347" y="1418"/>
                  </a:lnTo>
                  <a:cubicBezTo>
                    <a:pt x="158" y="1418"/>
                    <a:pt x="0" y="1576"/>
                    <a:pt x="0" y="1765"/>
                  </a:cubicBezTo>
                  <a:cubicBezTo>
                    <a:pt x="0" y="1954"/>
                    <a:pt x="158" y="2111"/>
                    <a:pt x="347" y="2111"/>
                  </a:cubicBezTo>
                  <a:lnTo>
                    <a:pt x="693" y="2111"/>
                  </a:lnTo>
                  <a:lnTo>
                    <a:pt x="693" y="3529"/>
                  </a:lnTo>
                  <a:lnTo>
                    <a:pt x="347" y="3529"/>
                  </a:lnTo>
                  <a:cubicBezTo>
                    <a:pt x="158" y="3529"/>
                    <a:pt x="0" y="3686"/>
                    <a:pt x="0" y="3907"/>
                  </a:cubicBezTo>
                  <a:cubicBezTo>
                    <a:pt x="0" y="4096"/>
                    <a:pt x="158" y="4254"/>
                    <a:pt x="347" y="4254"/>
                  </a:cubicBezTo>
                  <a:lnTo>
                    <a:pt x="693" y="4254"/>
                  </a:lnTo>
                  <a:lnTo>
                    <a:pt x="693" y="5671"/>
                  </a:lnTo>
                  <a:lnTo>
                    <a:pt x="347" y="5671"/>
                  </a:lnTo>
                  <a:cubicBezTo>
                    <a:pt x="158" y="5671"/>
                    <a:pt x="0" y="5829"/>
                    <a:pt x="0" y="6018"/>
                  </a:cubicBezTo>
                  <a:cubicBezTo>
                    <a:pt x="0" y="6207"/>
                    <a:pt x="158" y="6364"/>
                    <a:pt x="347" y="6364"/>
                  </a:cubicBezTo>
                  <a:lnTo>
                    <a:pt x="693" y="6364"/>
                  </a:lnTo>
                  <a:lnTo>
                    <a:pt x="693" y="7782"/>
                  </a:lnTo>
                  <a:lnTo>
                    <a:pt x="347" y="7782"/>
                  </a:lnTo>
                  <a:cubicBezTo>
                    <a:pt x="158" y="7782"/>
                    <a:pt x="0" y="7940"/>
                    <a:pt x="0" y="8160"/>
                  </a:cubicBezTo>
                  <a:cubicBezTo>
                    <a:pt x="0" y="8349"/>
                    <a:pt x="158" y="8507"/>
                    <a:pt x="347" y="8507"/>
                  </a:cubicBezTo>
                  <a:lnTo>
                    <a:pt x="693" y="8507"/>
                  </a:lnTo>
                  <a:lnTo>
                    <a:pt x="693" y="9924"/>
                  </a:lnTo>
                  <a:lnTo>
                    <a:pt x="347" y="9924"/>
                  </a:lnTo>
                  <a:cubicBezTo>
                    <a:pt x="158" y="9924"/>
                    <a:pt x="0" y="10082"/>
                    <a:pt x="0" y="10271"/>
                  </a:cubicBezTo>
                  <a:cubicBezTo>
                    <a:pt x="0" y="10460"/>
                    <a:pt x="158" y="10617"/>
                    <a:pt x="347" y="10617"/>
                  </a:cubicBezTo>
                  <a:lnTo>
                    <a:pt x="693" y="10617"/>
                  </a:lnTo>
                  <a:lnTo>
                    <a:pt x="693" y="11689"/>
                  </a:lnTo>
                  <a:cubicBezTo>
                    <a:pt x="693" y="11878"/>
                    <a:pt x="851" y="12035"/>
                    <a:pt x="1040" y="12035"/>
                  </a:cubicBezTo>
                  <a:lnTo>
                    <a:pt x="8759" y="12035"/>
                  </a:lnTo>
                  <a:cubicBezTo>
                    <a:pt x="8979" y="12035"/>
                    <a:pt x="9137" y="11878"/>
                    <a:pt x="9137" y="11689"/>
                  </a:cubicBezTo>
                  <a:lnTo>
                    <a:pt x="9137" y="10617"/>
                  </a:lnTo>
                  <a:lnTo>
                    <a:pt x="9483" y="10617"/>
                  </a:lnTo>
                  <a:cubicBezTo>
                    <a:pt x="10050" y="10617"/>
                    <a:pt x="10523" y="10145"/>
                    <a:pt x="10523" y="9578"/>
                  </a:cubicBezTo>
                  <a:lnTo>
                    <a:pt x="10523" y="2552"/>
                  </a:lnTo>
                  <a:cubicBezTo>
                    <a:pt x="10523" y="1891"/>
                    <a:pt x="10050" y="1418"/>
                    <a:pt x="9483" y="1418"/>
                  </a:cubicBezTo>
                  <a:lnTo>
                    <a:pt x="9137" y="1418"/>
                  </a:lnTo>
                  <a:lnTo>
                    <a:pt x="9137" y="347"/>
                  </a:lnTo>
                  <a:cubicBezTo>
                    <a:pt x="9137" y="158"/>
                    <a:pt x="8979" y="0"/>
                    <a:pt x="87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0" name="Google Shape;1070;p7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pic>
        <p:nvPicPr>
          <p:cNvPr id="1071" name="Google Shape;1071;p74"/>
          <p:cNvPicPr preferRelativeResize="0"/>
          <p:nvPr/>
        </p:nvPicPr>
        <p:blipFill>
          <a:blip r:embed="rId3">
            <a:alphaModFix/>
          </a:blip>
          <a:stretch>
            <a:fillRect/>
          </a:stretch>
        </p:blipFill>
        <p:spPr>
          <a:xfrm>
            <a:off x="225125" y="1128325"/>
            <a:ext cx="3297376" cy="1462550"/>
          </a:xfrm>
          <a:prstGeom prst="rect">
            <a:avLst/>
          </a:prstGeom>
          <a:noFill/>
          <a:ln>
            <a:noFill/>
          </a:ln>
        </p:spPr>
      </p:pic>
      <p:pic>
        <p:nvPicPr>
          <p:cNvPr id="1072" name="Google Shape;1072;p74"/>
          <p:cNvPicPr preferRelativeResize="0"/>
          <p:nvPr/>
        </p:nvPicPr>
        <p:blipFill>
          <a:blip r:embed="rId4">
            <a:alphaModFix/>
          </a:blip>
          <a:stretch>
            <a:fillRect/>
          </a:stretch>
        </p:blipFill>
        <p:spPr>
          <a:xfrm>
            <a:off x="3654125" y="1107550"/>
            <a:ext cx="2414825" cy="1781125"/>
          </a:xfrm>
          <a:prstGeom prst="rect">
            <a:avLst/>
          </a:prstGeom>
          <a:noFill/>
          <a:ln>
            <a:noFill/>
          </a:ln>
        </p:spPr>
      </p:pic>
      <p:pic>
        <p:nvPicPr>
          <p:cNvPr id="1073" name="Google Shape;1073;p74"/>
          <p:cNvPicPr preferRelativeResize="0"/>
          <p:nvPr/>
        </p:nvPicPr>
        <p:blipFill>
          <a:blip r:embed="rId5">
            <a:alphaModFix/>
          </a:blip>
          <a:stretch>
            <a:fillRect/>
          </a:stretch>
        </p:blipFill>
        <p:spPr>
          <a:xfrm>
            <a:off x="152400" y="2764050"/>
            <a:ext cx="2414826" cy="1757538"/>
          </a:xfrm>
          <a:prstGeom prst="rect">
            <a:avLst/>
          </a:prstGeom>
          <a:noFill/>
          <a:ln>
            <a:noFill/>
          </a:ln>
        </p:spPr>
      </p:pic>
      <p:pic>
        <p:nvPicPr>
          <p:cNvPr id="1074" name="Google Shape;1074;p74"/>
          <p:cNvPicPr preferRelativeResize="0"/>
          <p:nvPr/>
        </p:nvPicPr>
        <p:blipFill>
          <a:blip r:embed="rId6">
            <a:alphaModFix/>
          </a:blip>
          <a:stretch>
            <a:fillRect/>
          </a:stretch>
        </p:blipFill>
        <p:spPr>
          <a:xfrm>
            <a:off x="6200575" y="965763"/>
            <a:ext cx="2839651" cy="2064694"/>
          </a:xfrm>
          <a:prstGeom prst="rect">
            <a:avLst/>
          </a:prstGeom>
          <a:noFill/>
          <a:ln>
            <a:noFill/>
          </a:ln>
        </p:spPr>
      </p:pic>
      <p:pic>
        <p:nvPicPr>
          <p:cNvPr id="1075" name="Google Shape;1075;p74"/>
          <p:cNvPicPr preferRelativeResize="0"/>
          <p:nvPr/>
        </p:nvPicPr>
        <p:blipFill>
          <a:blip r:embed="rId7">
            <a:alphaModFix/>
          </a:blip>
          <a:stretch>
            <a:fillRect/>
          </a:stretch>
        </p:blipFill>
        <p:spPr>
          <a:xfrm>
            <a:off x="2675150" y="3041075"/>
            <a:ext cx="2414825" cy="1761894"/>
          </a:xfrm>
          <a:prstGeom prst="rect">
            <a:avLst/>
          </a:prstGeom>
          <a:noFill/>
          <a:ln>
            <a:noFill/>
          </a:ln>
        </p:spPr>
      </p:pic>
      <p:pic>
        <p:nvPicPr>
          <p:cNvPr id="1076" name="Google Shape;1076;p74"/>
          <p:cNvPicPr preferRelativeResize="0"/>
          <p:nvPr/>
        </p:nvPicPr>
        <p:blipFill>
          <a:blip r:embed="rId8">
            <a:alphaModFix/>
          </a:blip>
          <a:stretch>
            <a:fillRect/>
          </a:stretch>
        </p:blipFill>
        <p:spPr>
          <a:xfrm>
            <a:off x="5341575" y="3123375"/>
            <a:ext cx="2688396" cy="19439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75"/>
          <p:cNvSpPr txBox="1">
            <a:spLocks noGrp="1"/>
          </p:cNvSpPr>
          <p:nvPr>
            <p:ph type="title"/>
          </p:nvPr>
        </p:nvSpPr>
        <p:spPr>
          <a:xfrm>
            <a:off x="1143000" y="2441700"/>
            <a:ext cx="68580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TESTS ET RÉSULTATS</a:t>
            </a:r>
            <a:endParaRPr/>
          </a:p>
        </p:txBody>
      </p:sp>
      <p:sp>
        <p:nvSpPr>
          <p:cNvPr id="1082" name="Google Shape;1082;p75"/>
          <p:cNvSpPr txBox="1">
            <a:spLocks noGrp="1"/>
          </p:cNvSpPr>
          <p:nvPr>
            <p:ph type="title" idx="2"/>
          </p:nvPr>
        </p:nvSpPr>
        <p:spPr>
          <a:xfrm>
            <a:off x="3941100" y="1273400"/>
            <a:ext cx="1261800" cy="90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083" name="Google Shape;1083;p7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7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pic>
        <p:nvPicPr>
          <p:cNvPr id="1089" name="Google Shape;1089;p76"/>
          <p:cNvPicPr preferRelativeResize="0"/>
          <p:nvPr/>
        </p:nvPicPr>
        <p:blipFill>
          <a:blip r:embed="rId3">
            <a:alphaModFix/>
          </a:blip>
          <a:stretch>
            <a:fillRect/>
          </a:stretch>
        </p:blipFill>
        <p:spPr>
          <a:xfrm>
            <a:off x="554575" y="692150"/>
            <a:ext cx="4900775" cy="3227926"/>
          </a:xfrm>
          <a:prstGeom prst="rect">
            <a:avLst/>
          </a:prstGeom>
          <a:noFill/>
          <a:ln>
            <a:noFill/>
          </a:ln>
        </p:spPr>
      </p:pic>
      <p:pic>
        <p:nvPicPr>
          <p:cNvPr id="1090" name="Google Shape;1090;p76"/>
          <p:cNvPicPr preferRelativeResize="0"/>
          <p:nvPr/>
        </p:nvPicPr>
        <p:blipFill>
          <a:blip r:embed="rId4">
            <a:alphaModFix/>
          </a:blip>
          <a:stretch>
            <a:fillRect/>
          </a:stretch>
        </p:blipFill>
        <p:spPr>
          <a:xfrm>
            <a:off x="4722275" y="852575"/>
            <a:ext cx="4332825" cy="29070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p7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Software de test</a:t>
            </a:r>
            <a:endParaRPr/>
          </a:p>
        </p:txBody>
      </p:sp>
      <p:sp>
        <p:nvSpPr>
          <p:cNvPr id="1096" name="Google Shape;1096;p77"/>
          <p:cNvSpPr txBox="1">
            <a:spLocks noGrp="1"/>
          </p:cNvSpPr>
          <p:nvPr>
            <p:ph type="body" idx="1"/>
          </p:nvPr>
        </p:nvSpPr>
        <p:spPr>
          <a:xfrm>
            <a:off x="720000" y="1215750"/>
            <a:ext cx="7704000" cy="323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Environnement de programmation espressif</a:t>
            </a:r>
            <a:endParaRPr/>
          </a:p>
          <a:p>
            <a:pPr marL="0" lvl="0" indent="0" algn="l" rtl="0">
              <a:spcBef>
                <a:spcPts val="0"/>
              </a:spcBef>
              <a:spcAft>
                <a:spcPts val="0"/>
              </a:spcAft>
              <a:buNone/>
            </a:pPr>
            <a:r>
              <a:rPr lang="en"/>
              <a:t>-&gt; IDF.py </a:t>
            </a:r>
            <a:endParaRPr/>
          </a:p>
          <a:p>
            <a:pPr marL="0" lvl="0" indent="0" algn="l" rtl="0">
              <a:spcBef>
                <a:spcPts val="0"/>
              </a:spcBef>
              <a:spcAft>
                <a:spcPts val="0"/>
              </a:spcAft>
              <a:buNone/>
            </a:pPr>
            <a:r>
              <a:rPr lang="en"/>
              <a:t>-&gt; pas d’IDE</a:t>
            </a:r>
            <a:endParaRPr/>
          </a:p>
          <a:p>
            <a:pPr marL="0" lvl="0" indent="0" algn="l" rtl="0">
              <a:spcBef>
                <a:spcPts val="0"/>
              </a:spcBef>
              <a:spcAft>
                <a:spcPts val="0"/>
              </a:spcAft>
              <a:buNone/>
            </a:pPr>
            <a:r>
              <a:rPr lang="en"/>
              <a:t>-&gt; compilation CLI</a:t>
            </a:r>
            <a:endParaRPr/>
          </a:p>
          <a:p>
            <a:pPr marL="0" lvl="0" indent="0" algn="l" rtl="0">
              <a:spcBef>
                <a:spcPts val="0"/>
              </a:spcBef>
              <a:spcAft>
                <a:spcPts val="0"/>
              </a:spcAft>
              <a:buNone/>
            </a:pPr>
            <a:endParaRPr/>
          </a:p>
          <a:p>
            <a:pPr marL="0" lvl="0" indent="0" algn="l" rtl="0">
              <a:spcBef>
                <a:spcPts val="0"/>
              </a:spcBef>
              <a:spcAft>
                <a:spcPts val="0"/>
              </a:spcAft>
              <a:buNone/>
            </a:pPr>
            <a:r>
              <a:rPr lang="en"/>
              <a:t>1ère Software:</a:t>
            </a:r>
            <a:endParaRPr/>
          </a:p>
          <a:p>
            <a:pPr marL="0" lvl="0" indent="0" algn="l" rtl="0">
              <a:spcBef>
                <a:spcPts val="0"/>
              </a:spcBef>
              <a:spcAft>
                <a:spcPts val="0"/>
              </a:spcAft>
              <a:buNone/>
            </a:pPr>
            <a:r>
              <a:rPr lang="en"/>
              <a:t>	-&gt; Hello_World pour apprendre à utiliser le compilateur</a:t>
            </a:r>
            <a:endParaRPr/>
          </a:p>
          <a:p>
            <a:pPr marL="0" lvl="0" indent="0" algn="l" rtl="0">
              <a:spcBef>
                <a:spcPts val="0"/>
              </a:spcBef>
              <a:spcAft>
                <a:spcPts val="0"/>
              </a:spcAft>
              <a:buNone/>
            </a:pPr>
            <a:r>
              <a:rPr lang="en"/>
              <a:t>	-&gt; Tester le fonctionnement de l’ESP32</a:t>
            </a:r>
            <a:endParaRPr/>
          </a:p>
          <a:p>
            <a:pPr marL="0" lvl="0" indent="0" algn="l" rtl="0">
              <a:spcBef>
                <a:spcPts val="0"/>
              </a:spcBef>
              <a:spcAft>
                <a:spcPts val="0"/>
              </a:spcAft>
              <a:buNone/>
            </a:pPr>
            <a:endParaRPr/>
          </a:p>
          <a:p>
            <a:pPr marL="0" lvl="0" indent="0" algn="l" rtl="0">
              <a:spcBef>
                <a:spcPts val="0"/>
              </a:spcBef>
              <a:spcAft>
                <a:spcPts val="0"/>
              </a:spcAft>
              <a:buNone/>
            </a:pPr>
            <a:r>
              <a:rPr lang="en"/>
              <a:t>2ème Software:</a:t>
            </a:r>
            <a:endParaRPr/>
          </a:p>
          <a:p>
            <a:pPr marL="0" lvl="0" indent="0" algn="l" rtl="0">
              <a:spcBef>
                <a:spcPts val="0"/>
              </a:spcBef>
              <a:spcAft>
                <a:spcPts val="0"/>
              </a:spcAft>
              <a:buNone/>
            </a:pPr>
            <a:r>
              <a:rPr lang="en"/>
              <a:t>	-&gt; Uart_echo </a:t>
            </a:r>
            <a:endParaRPr/>
          </a:p>
          <a:p>
            <a:pPr marL="0" lvl="0" indent="0" algn="l" rtl="0">
              <a:spcBef>
                <a:spcPts val="0"/>
              </a:spcBef>
              <a:spcAft>
                <a:spcPts val="0"/>
              </a:spcAft>
              <a:buNone/>
            </a:pPr>
            <a:r>
              <a:rPr lang="en"/>
              <a:t>	-&gt; Tester l’uart et comprendre son utilisation en C</a:t>
            </a:r>
            <a:endParaRPr/>
          </a:p>
          <a:p>
            <a:pPr marL="0" lvl="0" indent="0" algn="l" rtl="0">
              <a:spcBef>
                <a:spcPts val="0"/>
              </a:spcBef>
              <a:spcAft>
                <a:spcPts val="0"/>
              </a:spcAft>
              <a:buNone/>
            </a:pPr>
            <a:endParaRPr/>
          </a:p>
          <a:p>
            <a:pPr marL="0" lvl="0" indent="0" algn="l" rtl="0">
              <a:spcBef>
                <a:spcPts val="0"/>
              </a:spcBef>
              <a:spcAft>
                <a:spcPts val="0"/>
              </a:spcAft>
              <a:buNone/>
            </a:pPr>
            <a:r>
              <a:rPr lang="en"/>
              <a:t>3ème Software:</a:t>
            </a:r>
            <a:endParaRPr/>
          </a:p>
          <a:p>
            <a:pPr marL="0" lvl="0" indent="0" algn="l" rtl="0">
              <a:spcBef>
                <a:spcPts val="0"/>
              </a:spcBef>
              <a:spcAft>
                <a:spcPts val="0"/>
              </a:spcAft>
              <a:buNone/>
            </a:pPr>
            <a:r>
              <a:rPr lang="en"/>
              <a:t>	-&gt; LoRa_send</a:t>
            </a:r>
            <a:endParaRPr/>
          </a:p>
          <a:p>
            <a:pPr marL="0" lvl="0" indent="0" algn="l" rtl="0">
              <a:spcBef>
                <a:spcPts val="0"/>
              </a:spcBef>
              <a:spcAft>
                <a:spcPts val="0"/>
              </a:spcAft>
              <a:buNone/>
            </a:pPr>
            <a:r>
              <a:rPr lang="en"/>
              <a:t>	-&gt; Envoi automatique de messages LoRa</a:t>
            </a:r>
            <a:endParaRPr/>
          </a:p>
          <a:p>
            <a:pPr marL="0" lvl="0" indent="0" algn="l" rtl="0">
              <a:spcBef>
                <a:spcPts val="0"/>
              </a:spcBef>
              <a:spcAft>
                <a:spcPts val="0"/>
              </a:spcAft>
              <a:buNone/>
            </a:pPr>
            <a:endParaRPr/>
          </a:p>
        </p:txBody>
      </p:sp>
      <p:sp>
        <p:nvSpPr>
          <p:cNvPr id="1097" name="Google Shape;1097;p7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
        <p:nvSpPr>
          <p:cNvPr id="1098" name="Google Shape;1098;p77"/>
          <p:cNvSpPr txBox="1"/>
          <p:nvPr/>
        </p:nvSpPr>
        <p:spPr>
          <a:xfrm>
            <a:off x="4301825" y="1596975"/>
            <a:ext cx="3927900" cy="338700"/>
          </a:xfrm>
          <a:prstGeom prst="rect">
            <a:avLst/>
          </a:prstGeom>
          <a:solidFill>
            <a:schemeClr val="dk1"/>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a:solidFill>
                  <a:srgbClr val="2FFF12"/>
                </a:solidFill>
              </a:rPr>
              <a:t>xavierhueber@Hackintosh LoRa_send % idf.py build flash monitor </a:t>
            </a:r>
            <a:endParaRPr sz="1000">
              <a:solidFill>
                <a:srgbClr val="2FFF1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7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LoRa_send</a:t>
            </a:r>
            <a:endParaRPr/>
          </a:p>
        </p:txBody>
      </p:sp>
      <p:sp>
        <p:nvSpPr>
          <p:cNvPr id="1104" name="Google Shape;1104;p7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pic>
        <p:nvPicPr>
          <p:cNvPr id="1105" name="Google Shape;1105;p78"/>
          <p:cNvPicPr preferRelativeResize="0"/>
          <p:nvPr/>
        </p:nvPicPr>
        <p:blipFill>
          <a:blip r:embed="rId3">
            <a:alphaModFix/>
          </a:blip>
          <a:stretch>
            <a:fillRect/>
          </a:stretch>
        </p:blipFill>
        <p:spPr>
          <a:xfrm>
            <a:off x="131600" y="1170100"/>
            <a:ext cx="2133575" cy="3362325"/>
          </a:xfrm>
          <a:prstGeom prst="rect">
            <a:avLst/>
          </a:prstGeom>
          <a:noFill/>
          <a:ln>
            <a:noFill/>
          </a:ln>
        </p:spPr>
      </p:pic>
      <p:pic>
        <p:nvPicPr>
          <p:cNvPr id="1106" name="Google Shape;1106;p78"/>
          <p:cNvPicPr preferRelativeResize="0"/>
          <p:nvPr/>
        </p:nvPicPr>
        <p:blipFill>
          <a:blip r:embed="rId4">
            <a:alphaModFix/>
          </a:blip>
          <a:stretch>
            <a:fillRect/>
          </a:stretch>
        </p:blipFill>
        <p:spPr>
          <a:xfrm>
            <a:off x="2790825" y="1379452"/>
            <a:ext cx="6141351" cy="1197500"/>
          </a:xfrm>
          <a:prstGeom prst="rect">
            <a:avLst/>
          </a:prstGeom>
          <a:noFill/>
          <a:ln>
            <a:noFill/>
          </a:ln>
        </p:spPr>
      </p:pic>
      <p:cxnSp>
        <p:nvCxnSpPr>
          <p:cNvPr id="1107" name="Google Shape;1107;p78"/>
          <p:cNvCxnSpPr>
            <a:endCxn id="1106" idx="1"/>
          </p:cNvCxnSpPr>
          <p:nvPr/>
        </p:nvCxnSpPr>
        <p:spPr>
          <a:xfrm>
            <a:off x="2109225" y="1849502"/>
            <a:ext cx="681600" cy="128700"/>
          </a:xfrm>
          <a:prstGeom prst="straightConnector1">
            <a:avLst/>
          </a:prstGeom>
          <a:noFill/>
          <a:ln w="38100" cap="flat" cmpd="sng">
            <a:solidFill>
              <a:schemeClr val="dk2"/>
            </a:solidFill>
            <a:prstDash val="solid"/>
            <a:round/>
            <a:headEnd type="none" w="med" len="med"/>
            <a:tailEnd type="triangle" w="med" len="med"/>
          </a:ln>
        </p:spPr>
      </p:cxnSp>
      <p:pic>
        <p:nvPicPr>
          <p:cNvPr id="1108" name="Google Shape;1108;p78"/>
          <p:cNvPicPr preferRelativeResize="0"/>
          <p:nvPr/>
        </p:nvPicPr>
        <p:blipFill>
          <a:blip r:embed="rId5">
            <a:alphaModFix/>
          </a:blip>
          <a:stretch>
            <a:fillRect/>
          </a:stretch>
        </p:blipFill>
        <p:spPr>
          <a:xfrm>
            <a:off x="3071075" y="2650647"/>
            <a:ext cx="5352927" cy="572700"/>
          </a:xfrm>
          <a:prstGeom prst="rect">
            <a:avLst/>
          </a:prstGeom>
          <a:noFill/>
          <a:ln>
            <a:noFill/>
          </a:ln>
        </p:spPr>
      </p:pic>
      <p:pic>
        <p:nvPicPr>
          <p:cNvPr id="1109" name="Google Shape;1109;p78"/>
          <p:cNvPicPr preferRelativeResize="0"/>
          <p:nvPr/>
        </p:nvPicPr>
        <p:blipFill>
          <a:blip r:embed="rId6">
            <a:alphaModFix/>
          </a:blip>
          <a:stretch>
            <a:fillRect/>
          </a:stretch>
        </p:blipFill>
        <p:spPr>
          <a:xfrm>
            <a:off x="3210875" y="3370100"/>
            <a:ext cx="4083551" cy="749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6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SOMMAIRE</a:t>
            </a:r>
            <a:endParaRPr/>
          </a:p>
        </p:txBody>
      </p:sp>
      <p:sp>
        <p:nvSpPr>
          <p:cNvPr id="946" name="Google Shape;946;p61"/>
          <p:cNvSpPr txBox="1">
            <a:spLocks noGrp="1"/>
          </p:cNvSpPr>
          <p:nvPr>
            <p:ph type="title" idx="5"/>
          </p:nvPr>
        </p:nvSpPr>
        <p:spPr>
          <a:xfrm>
            <a:off x="1577340" y="1349505"/>
            <a:ext cx="6858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947" name="Google Shape;947;p61"/>
          <p:cNvSpPr txBox="1">
            <a:spLocks noGrp="1"/>
          </p:cNvSpPr>
          <p:nvPr>
            <p:ph type="title" idx="6"/>
          </p:nvPr>
        </p:nvSpPr>
        <p:spPr>
          <a:xfrm>
            <a:off x="4229100" y="2989680"/>
            <a:ext cx="6858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948" name="Google Shape;948;p61"/>
          <p:cNvSpPr txBox="1">
            <a:spLocks noGrp="1"/>
          </p:cNvSpPr>
          <p:nvPr>
            <p:ph type="title" idx="7"/>
          </p:nvPr>
        </p:nvSpPr>
        <p:spPr>
          <a:xfrm>
            <a:off x="1577340" y="2989680"/>
            <a:ext cx="6858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949" name="Google Shape;949;p61"/>
          <p:cNvSpPr txBox="1">
            <a:spLocks noGrp="1"/>
          </p:cNvSpPr>
          <p:nvPr>
            <p:ph type="title" idx="8"/>
          </p:nvPr>
        </p:nvSpPr>
        <p:spPr>
          <a:xfrm>
            <a:off x="4229100" y="1349505"/>
            <a:ext cx="6858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950" name="Google Shape;950;p61"/>
          <p:cNvSpPr txBox="1">
            <a:spLocks noGrp="1"/>
          </p:cNvSpPr>
          <p:nvPr>
            <p:ph type="title" idx="14"/>
          </p:nvPr>
        </p:nvSpPr>
        <p:spPr>
          <a:xfrm>
            <a:off x="6880860" y="2989680"/>
            <a:ext cx="6858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951" name="Google Shape;951;p61"/>
          <p:cNvSpPr txBox="1">
            <a:spLocks noGrp="1"/>
          </p:cNvSpPr>
          <p:nvPr>
            <p:ph type="title" idx="15"/>
          </p:nvPr>
        </p:nvSpPr>
        <p:spPr>
          <a:xfrm>
            <a:off x="6880860" y="1349505"/>
            <a:ext cx="6858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952" name="Google Shape;952;p61"/>
          <p:cNvSpPr txBox="1">
            <a:spLocks noGrp="1"/>
          </p:cNvSpPr>
          <p:nvPr>
            <p:ph type="subTitle" idx="16"/>
          </p:nvPr>
        </p:nvSpPr>
        <p:spPr>
          <a:xfrm>
            <a:off x="777400" y="1806700"/>
            <a:ext cx="2285700" cy="53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Introduction</a:t>
            </a:r>
            <a:endParaRPr/>
          </a:p>
        </p:txBody>
      </p:sp>
      <p:sp>
        <p:nvSpPr>
          <p:cNvPr id="953" name="Google Shape;953;p61"/>
          <p:cNvSpPr txBox="1">
            <a:spLocks noGrp="1"/>
          </p:cNvSpPr>
          <p:nvPr>
            <p:ph type="subTitle" idx="17"/>
          </p:nvPr>
        </p:nvSpPr>
        <p:spPr>
          <a:xfrm>
            <a:off x="486250" y="3675150"/>
            <a:ext cx="2868000" cy="66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Tests et </a:t>
            </a:r>
            <a:endParaRPr/>
          </a:p>
          <a:p>
            <a:pPr marL="0" lvl="0" indent="0" algn="ctr" rtl="0">
              <a:spcBef>
                <a:spcPts val="0"/>
              </a:spcBef>
              <a:spcAft>
                <a:spcPts val="0"/>
              </a:spcAft>
              <a:buNone/>
            </a:pPr>
            <a:r>
              <a:rPr lang="en"/>
              <a:t>résultats</a:t>
            </a:r>
            <a:endParaRPr/>
          </a:p>
        </p:txBody>
      </p:sp>
      <p:sp>
        <p:nvSpPr>
          <p:cNvPr id="954" name="Google Shape;954;p61"/>
          <p:cNvSpPr txBox="1">
            <a:spLocks noGrp="1"/>
          </p:cNvSpPr>
          <p:nvPr>
            <p:ph type="subTitle" idx="18"/>
          </p:nvPr>
        </p:nvSpPr>
        <p:spPr>
          <a:xfrm>
            <a:off x="3189150" y="3627450"/>
            <a:ext cx="2765700" cy="76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Gateway TTN</a:t>
            </a:r>
            <a:endParaRPr/>
          </a:p>
          <a:p>
            <a:pPr marL="0" lvl="0" indent="0" algn="ctr" rtl="0">
              <a:spcBef>
                <a:spcPts val="0"/>
              </a:spcBef>
              <a:spcAft>
                <a:spcPts val="0"/>
              </a:spcAft>
              <a:buNone/>
            </a:pPr>
            <a:r>
              <a:rPr lang="en"/>
              <a:t>Vs Raspberry</a:t>
            </a:r>
            <a:endParaRPr/>
          </a:p>
        </p:txBody>
      </p:sp>
      <p:sp>
        <p:nvSpPr>
          <p:cNvPr id="955" name="Google Shape;955;p61"/>
          <p:cNvSpPr txBox="1">
            <a:spLocks noGrp="1"/>
          </p:cNvSpPr>
          <p:nvPr>
            <p:ph type="subTitle" idx="19"/>
          </p:nvPr>
        </p:nvSpPr>
        <p:spPr>
          <a:xfrm>
            <a:off x="3383250" y="1916275"/>
            <a:ext cx="23775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Matériel utilisé</a:t>
            </a:r>
            <a:endParaRPr/>
          </a:p>
        </p:txBody>
      </p:sp>
      <p:sp>
        <p:nvSpPr>
          <p:cNvPr id="956" name="Google Shape;956;p61"/>
          <p:cNvSpPr txBox="1">
            <a:spLocks noGrp="1"/>
          </p:cNvSpPr>
          <p:nvPr>
            <p:ph type="subTitle" idx="20"/>
          </p:nvPr>
        </p:nvSpPr>
        <p:spPr>
          <a:xfrm>
            <a:off x="6035000" y="3579775"/>
            <a:ext cx="25602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Démonstration</a:t>
            </a:r>
            <a:endParaRPr/>
          </a:p>
        </p:txBody>
      </p:sp>
      <p:sp>
        <p:nvSpPr>
          <p:cNvPr id="957" name="Google Shape;957;p61"/>
          <p:cNvSpPr txBox="1">
            <a:spLocks noGrp="1"/>
          </p:cNvSpPr>
          <p:nvPr>
            <p:ph type="subTitle" idx="19"/>
          </p:nvPr>
        </p:nvSpPr>
        <p:spPr>
          <a:xfrm>
            <a:off x="5679500" y="1877088"/>
            <a:ext cx="3088500" cy="84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Mise en place</a:t>
            </a:r>
            <a:endParaRPr/>
          </a:p>
          <a:p>
            <a:pPr marL="0" lvl="0" indent="0" algn="ctr" rtl="0">
              <a:spcBef>
                <a:spcPts val="0"/>
              </a:spcBef>
              <a:spcAft>
                <a:spcPts val="0"/>
              </a:spcAft>
              <a:buNone/>
            </a:pPr>
            <a:r>
              <a:rPr lang="en"/>
              <a:t>Configuration</a:t>
            </a:r>
            <a:endParaRPr/>
          </a:p>
        </p:txBody>
      </p:sp>
      <p:sp>
        <p:nvSpPr>
          <p:cNvPr id="958" name="Google Shape;958;p61"/>
          <p:cNvSpPr txBox="1">
            <a:spLocks noGrp="1"/>
          </p:cNvSpPr>
          <p:nvPr>
            <p:ph type="sldNum" idx="12"/>
          </p:nvPr>
        </p:nvSpPr>
        <p:spPr>
          <a:xfrm>
            <a:off x="8595309" y="45512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7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pic>
        <p:nvPicPr>
          <p:cNvPr id="1115" name="Google Shape;1115;p79"/>
          <p:cNvPicPr preferRelativeResize="0"/>
          <p:nvPr/>
        </p:nvPicPr>
        <p:blipFill>
          <a:blip r:embed="rId3">
            <a:alphaModFix/>
          </a:blip>
          <a:stretch>
            <a:fillRect/>
          </a:stretch>
        </p:blipFill>
        <p:spPr>
          <a:xfrm>
            <a:off x="131600" y="1170100"/>
            <a:ext cx="2133575" cy="3362325"/>
          </a:xfrm>
          <a:prstGeom prst="rect">
            <a:avLst/>
          </a:prstGeom>
          <a:noFill/>
          <a:ln>
            <a:noFill/>
          </a:ln>
        </p:spPr>
      </p:pic>
      <p:cxnSp>
        <p:nvCxnSpPr>
          <p:cNvPr id="1116" name="Google Shape;1116;p79"/>
          <p:cNvCxnSpPr>
            <a:endCxn id="1117" idx="1"/>
          </p:cNvCxnSpPr>
          <p:nvPr/>
        </p:nvCxnSpPr>
        <p:spPr>
          <a:xfrm rot="10800000" flipH="1">
            <a:off x="2088650" y="2345125"/>
            <a:ext cx="516000" cy="366900"/>
          </a:xfrm>
          <a:prstGeom prst="straightConnector1">
            <a:avLst/>
          </a:prstGeom>
          <a:noFill/>
          <a:ln w="38100" cap="flat" cmpd="sng">
            <a:solidFill>
              <a:schemeClr val="dk2"/>
            </a:solidFill>
            <a:prstDash val="solid"/>
            <a:round/>
            <a:headEnd type="none" w="med" len="med"/>
            <a:tailEnd type="triangle" w="med" len="med"/>
          </a:ln>
        </p:spPr>
      </p:cxnSp>
      <p:sp>
        <p:nvSpPr>
          <p:cNvPr id="1118" name="Google Shape;1118;p7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LoRa_send</a:t>
            </a:r>
            <a:endParaRPr/>
          </a:p>
        </p:txBody>
      </p:sp>
      <p:pic>
        <p:nvPicPr>
          <p:cNvPr id="1117" name="Google Shape;1117;p79"/>
          <p:cNvPicPr preferRelativeResize="0"/>
          <p:nvPr/>
        </p:nvPicPr>
        <p:blipFill>
          <a:blip r:embed="rId4">
            <a:alphaModFix/>
          </a:blip>
          <a:stretch>
            <a:fillRect/>
          </a:stretch>
        </p:blipFill>
        <p:spPr>
          <a:xfrm>
            <a:off x="2604650" y="1495412"/>
            <a:ext cx="6435425" cy="1699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8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pic>
        <p:nvPicPr>
          <p:cNvPr id="1124" name="Google Shape;1124;p80"/>
          <p:cNvPicPr preferRelativeResize="0"/>
          <p:nvPr/>
        </p:nvPicPr>
        <p:blipFill>
          <a:blip r:embed="rId3">
            <a:alphaModFix/>
          </a:blip>
          <a:stretch>
            <a:fillRect/>
          </a:stretch>
        </p:blipFill>
        <p:spPr>
          <a:xfrm>
            <a:off x="131600" y="1170100"/>
            <a:ext cx="2133575" cy="3362325"/>
          </a:xfrm>
          <a:prstGeom prst="rect">
            <a:avLst/>
          </a:prstGeom>
          <a:noFill/>
          <a:ln>
            <a:noFill/>
          </a:ln>
        </p:spPr>
      </p:pic>
      <p:cxnSp>
        <p:nvCxnSpPr>
          <p:cNvPr id="1125" name="Google Shape;1125;p80"/>
          <p:cNvCxnSpPr>
            <a:endCxn id="1126" idx="1"/>
          </p:cNvCxnSpPr>
          <p:nvPr/>
        </p:nvCxnSpPr>
        <p:spPr>
          <a:xfrm rot="10800000" flipH="1">
            <a:off x="2078275" y="2752081"/>
            <a:ext cx="668400" cy="988500"/>
          </a:xfrm>
          <a:prstGeom prst="straightConnector1">
            <a:avLst/>
          </a:prstGeom>
          <a:noFill/>
          <a:ln w="38100" cap="flat" cmpd="sng">
            <a:solidFill>
              <a:schemeClr val="dk2"/>
            </a:solidFill>
            <a:prstDash val="solid"/>
            <a:round/>
            <a:headEnd type="none" w="med" len="med"/>
            <a:tailEnd type="triangle" w="med" len="med"/>
          </a:ln>
        </p:spPr>
      </p:cxnSp>
      <p:sp>
        <p:nvSpPr>
          <p:cNvPr id="1127" name="Google Shape;1127;p8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LoRa_send</a:t>
            </a:r>
            <a:endParaRPr/>
          </a:p>
        </p:txBody>
      </p:sp>
      <p:pic>
        <p:nvPicPr>
          <p:cNvPr id="1126" name="Google Shape;1126;p80"/>
          <p:cNvPicPr preferRelativeResize="0"/>
          <p:nvPr/>
        </p:nvPicPr>
        <p:blipFill>
          <a:blip r:embed="rId4">
            <a:alphaModFix/>
          </a:blip>
          <a:stretch>
            <a:fillRect/>
          </a:stretch>
        </p:blipFill>
        <p:spPr>
          <a:xfrm>
            <a:off x="2746675" y="1513025"/>
            <a:ext cx="6234525" cy="247811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p81"/>
          <p:cNvSpPr/>
          <p:nvPr/>
        </p:nvSpPr>
        <p:spPr>
          <a:xfrm>
            <a:off x="6454800" y="1311450"/>
            <a:ext cx="1850100" cy="1748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81"/>
          <p:cNvSpPr/>
          <p:nvPr/>
        </p:nvSpPr>
        <p:spPr>
          <a:xfrm>
            <a:off x="3782300" y="1617525"/>
            <a:ext cx="1215600" cy="12591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81"/>
          <p:cNvSpPr/>
          <p:nvPr/>
        </p:nvSpPr>
        <p:spPr>
          <a:xfrm>
            <a:off x="83150" y="1700650"/>
            <a:ext cx="2961300" cy="623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8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Récupération du message</a:t>
            </a:r>
            <a:endParaRPr/>
          </a:p>
        </p:txBody>
      </p:sp>
      <p:sp>
        <p:nvSpPr>
          <p:cNvPr id="1136" name="Google Shape;1136;p8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pic>
        <p:nvPicPr>
          <p:cNvPr id="1137" name="Google Shape;1137;p81"/>
          <p:cNvPicPr preferRelativeResize="0"/>
          <p:nvPr/>
        </p:nvPicPr>
        <p:blipFill>
          <a:blip r:embed="rId3">
            <a:alphaModFix/>
          </a:blip>
          <a:stretch>
            <a:fillRect/>
          </a:stretch>
        </p:blipFill>
        <p:spPr>
          <a:xfrm>
            <a:off x="108133" y="1725692"/>
            <a:ext cx="2905841" cy="588898"/>
          </a:xfrm>
          <a:prstGeom prst="rect">
            <a:avLst/>
          </a:prstGeom>
          <a:noFill/>
          <a:ln>
            <a:noFill/>
          </a:ln>
        </p:spPr>
      </p:pic>
      <p:sp>
        <p:nvSpPr>
          <p:cNvPr id="1138" name="Google Shape;1138;p81"/>
          <p:cNvSpPr txBox="1"/>
          <p:nvPr/>
        </p:nvSpPr>
        <p:spPr>
          <a:xfrm>
            <a:off x="-1205350" y="955975"/>
            <a:ext cx="598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Barlow"/>
              <a:ea typeface="Barlow"/>
              <a:cs typeface="Barlow"/>
              <a:sym typeface="Barlow"/>
            </a:endParaRPr>
          </a:p>
        </p:txBody>
      </p:sp>
      <p:pic>
        <p:nvPicPr>
          <p:cNvPr id="1139" name="Google Shape;1139;p81"/>
          <p:cNvPicPr preferRelativeResize="0"/>
          <p:nvPr/>
        </p:nvPicPr>
        <p:blipFill>
          <a:blip r:embed="rId4">
            <a:alphaModFix/>
          </a:blip>
          <a:stretch>
            <a:fillRect/>
          </a:stretch>
        </p:blipFill>
        <p:spPr>
          <a:xfrm>
            <a:off x="3415150" y="1657350"/>
            <a:ext cx="1905000" cy="1219200"/>
          </a:xfrm>
          <a:prstGeom prst="rect">
            <a:avLst/>
          </a:prstGeom>
          <a:noFill/>
          <a:ln>
            <a:noFill/>
          </a:ln>
        </p:spPr>
      </p:pic>
      <p:cxnSp>
        <p:nvCxnSpPr>
          <p:cNvPr id="1140" name="Google Shape;1140;p81"/>
          <p:cNvCxnSpPr>
            <a:stCxn id="1137" idx="3"/>
          </p:cNvCxnSpPr>
          <p:nvPr/>
        </p:nvCxnSpPr>
        <p:spPr>
          <a:xfrm rot="10800000" flipH="1">
            <a:off x="3013973" y="2012342"/>
            <a:ext cx="799500" cy="7800"/>
          </a:xfrm>
          <a:prstGeom prst="straightConnector1">
            <a:avLst/>
          </a:prstGeom>
          <a:noFill/>
          <a:ln w="38100" cap="flat" cmpd="sng">
            <a:solidFill>
              <a:schemeClr val="dk2"/>
            </a:solidFill>
            <a:prstDash val="solid"/>
            <a:round/>
            <a:headEnd type="none" w="med" len="med"/>
            <a:tailEnd type="triangle" w="med" len="med"/>
          </a:ln>
        </p:spPr>
      </p:cxnSp>
      <p:pic>
        <p:nvPicPr>
          <p:cNvPr id="1141" name="Google Shape;1141;p81"/>
          <p:cNvPicPr preferRelativeResize="0"/>
          <p:nvPr/>
        </p:nvPicPr>
        <p:blipFill>
          <a:blip r:embed="rId5">
            <a:alphaModFix/>
          </a:blip>
          <a:stretch>
            <a:fillRect/>
          </a:stretch>
        </p:blipFill>
        <p:spPr>
          <a:xfrm>
            <a:off x="6458550" y="1332925"/>
            <a:ext cx="1815777" cy="1686323"/>
          </a:xfrm>
          <a:prstGeom prst="rect">
            <a:avLst/>
          </a:prstGeom>
          <a:noFill/>
          <a:ln>
            <a:noFill/>
          </a:ln>
        </p:spPr>
      </p:pic>
      <p:cxnSp>
        <p:nvCxnSpPr>
          <p:cNvPr id="1142" name="Google Shape;1142;p81"/>
          <p:cNvCxnSpPr/>
          <p:nvPr/>
        </p:nvCxnSpPr>
        <p:spPr>
          <a:xfrm>
            <a:off x="5001200" y="1941675"/>
            <a:ext cx="1473900" cy="0"/>
          </a:xfrm>
          <a:prstGeom prst="straightConnector1">
            <a:avLst/>
          </a:prstGeom>
          <a:noFill/>
          <a:ln w="38100" cap="flat" cmpd="sng">
            <a:solidFill>
              <a:schemeClr val="lt2"/>
            </a:solidFill>
            <a:prstDash val="solid"/>
            <a:round/>
            <a:headEnd type="none" w="med" len="med"/>
            <a:tailEnd type="triangle" w="med" len="med"/>
          </a:ln>
        </p:spPr>
      </p:cxnSp>
      <p:sp>
        <p:nvSpPr>
          <p:cNvPr id="1143" name="Google Shape;1143;p81"/>
          <p:cNvSpPr txBox="1"/>
          <p:nvPr/>
        </p:nvSpPr>
        <p:spPr>
          <a:xfrm>
            <a:off x="5168050" y="1941675"/>
            <a:ext cx="1116600" cy="61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latin typeface="Barlow"/>
                <a:ea typeface="Barlow"/>
                <a:cs typeface="Barlow"/>
                <a:sym typeface="Barlow"/>
              </a:rPr>
              <a:t>Script Python</a:t>
            </a:r>
            <a:endParaRPr>
              <a:solidFill>
                <a:schemeClr val="accent1"/>
              </a:solidFill>
              <a:latin typeface="Barlow"/>
              <a:ea typeface="Barlow"/>
              <a:cs typeface="Barlow"/>
              <a:sym typeface="Barlow"/>
            </a:endParaRPr>
          </a:p>
        </p:txBody>
      </p:sp>
      <p:pic>
        <p:nvPicPr>
          <p:cNvPr id="1144" name="Google Shape;1144;p81"/>
          <p:cNvPicPr preferRelativeResize="0"/>
          <p:nvPr/>
        </p:nvPicPr>
        <p:blipFill>
          <a:blip r:embed="rId6">
            <a:alphaModFix/>
          </a:blip>
          <a:stretch>
            <a:fillRect/>
          </a:stretch>
        </p:blipFill>
        <p:spPr>
          <a:xfrm>
            <a:off x="3088938" y="3059850"/>
            <a:ext cx="2602325" cy="1825825"/>
          </a:xfrm>
          <a:prstGeom prst="rect">
            <a:avLst/>
          </a:prstGeom>
          <a:noFill/>
          <a:ln>
            <a:noFill/>
          </a:ln>
        </p:spPr>
      </p:pic>
      <p:cxnSp>
        <p:nvCxnSpPr>
          <p:cNvPr id="1145" name="Google Shape;1145;p81"/>
          <p:cNvCxnSpPr>
            <a:stCxn id="1141" idx="2"/>
            <a:endCxn id="1144" idx="3"/>
          </p:cNvCxnSpPr>
          <p:nvPr/>
        </p:nvCxnSpPr>
        <p:spPr>
          <a:xfrm flipH="1">
            <a:off x="5691239" y="3019248"/>
            <a:ext cx="1675200" cy="953400"/>
          </a:xfrm>
          <a:prstGeom prst="straightConnector1">
            <a:avLst/>
          </a:prstGeom>
          <a:noFill/>
          <a:ln w="38100" cap="flat" cmpd="sng">
            <a:solidFill>
              <a:schemeClr val="lt2"/>
            </a:solidFill>
            <a:prstDash val="solid"/>
            <a:round/>
            <a:headEnd type="none" w="med" len="med"/>
            <a:tailEnd type="triangl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8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pic>
        <p:nvPicPr>
          <p:cNvPr id="1151" name="Google Shape;1151;p82"/>
          <p:cNvPicPr preferRelativeResize="0"/>
          <p:nvPr/>
        </p:nvPicPr>
        <p:blipFill>
          <a:blip r:embed="rId3">
            <a:alphaModFix/>
          </a:blip>
          <a:stretch>
            <a:fillRect/>
          </a:stretch>
        </p:blipFill>
        <p:spPr>
          <a:xfrm>
            <a:off x="956375" y="305975"/>
            <a:ext cx="3598175" cy="3368500"/>
          </a:xfrm>
          <a:prstGeom prst="rect">
            <a:avLst/>
          </a:prstGeom>
          <a:noFill/>
          <a:ln>
            <a:noFill/>
          </a:ln>
        </p:spPr>
      </p:pic>
      <p:sp>
        <p:nvSpPr>
          <p:cNvPr id="1152" name="Google Shape;1152;p82"/>
          <p:cNvSpPr txBox="1"/>
          <p:nvPr/>
        </p:nvSpPr>
        <p:spPr>
          <a:xfrm>
            <a:off x="1997350" y="3733150"/>
            <a:ext cx="1821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6"/>
                </a:solidFill>
                <a:latin typeface="Barlow"/>
                <a:ea typeface="Barlow"/>
                <a:cs typeface="Barlow"/>
                <a:sym typeface="Barlow"/>
              </a:rPr>
              <a:t>RSSI -93 SF7</a:t>
            </a:r>
            <a:endParaRPr>
              <a:solidFill>
                <a:schemeClr val="accent6"/>
              </a:solidFill>
              <a:latin typeface="Barlow"/>
              <a:ea typeface="Barlow"/>
              <a:cs typeface="Barlow"/>
              <a:sym typeface="Barlow"/>
            </a:endParaRPr>
          </a:p>
        </p:txBody>
      </p:sp>
      <p:sp>
        <p:nvSpPr>
          <p:cNvPr id="1153" name="Google Shape;1153;p82"/>
          <p:cNvSpPr txBox="1"/>
          <p:nvPr/>
        </p:nvSpPr>
        <p:spPr>
          <a:xfrm>
            <a:off x="5607800" y="3779000"/>
            <a:ext cx="1821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6"/>
                </a:solidFill>
                <a:latin typeface="Barlow"/>
                <a:ea typeface="Barlow"/>
                <a:cs typeface="Barlow"/>
                <a:sym typeface="Barlow"/>
              </a:rPr>
              <a:t>RSSI -120 SF8</a:t>
            </a:r>
            <a:endParaRPr>
              <a:solidFill>
                <a:schemeClr val="accent6"/>
              </a:solidFill>
              <a:latin typeface="Barlow"/>
              <a:ea typeface="Barlow"/>
              <a:cs typeface="Barlow"/>
              <a:sym typeface="Barlow"/>
            </a:endParaRPr>
          </a:p>
        </p:txBody>
      </p:sp>
      <p:pic>
        <p:nvPicPr>
          <p:cNvPr id="1154" name="Google Shape;1154;p82"/>
          <p:cNvPicPr preferRelativeResize="0"/>
          <p:nvPr/>
        </p:nvPicPr>
        <p:blipFill>
          <a:blip r:embed="rId4">
            <a:alphaModFix/>
          </a:blip>
          <a:stretch>
            <a:fillRect/>
          </a:stretch>
        </p:blipFill>
        <p:spPr>
          <a:xfrm>
            <a:off x="4690175" y="305975"/>
            <a:ext cx="3991450" cy="32153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8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
        <p:nvSpPr>
          <p:cNvPr id="1160" name="Google Shape;1160;p83"/>
          <p:cNvSpPr txBox="1"/>
          <p:nvPr/>
        </p:nvSpPr>
        <p:spPr>
          <a:xfrm>
            <a:off x="1997350" y="3733150"/>
            <a:ext cx="1821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6"/>
                </a:solidFill>
                <a:latin typeface="Barlow"/>
                <a:ea typeface="Barlow"/>
                <a:cs typeface="Barlow"/>
                <a:sym typeface="Barlow"/>
              </a:rPr>
              <a:t>RSSI -121 SF8</a:t>
            </a:r>
            <a:endParaRPr>
              <a:solidFill>
                <a:schemeClr val="accent6"/>
              </a:solidFill>
              <a:latin typeface="Barlow"/>
              <a:ea typeface="Barlow"/>
              <a:cs typeface="Barlow"/>
              <a:sym typeface="Barlow"/>
            </a:endParaRPr>
          </a:p>
        </p:txBody>
      </p:sp>
      <p:pic>
        <p:nvPicPr>
          <p:cNvPr id="1161" name="Google Shape;1161;p83"/>
          <p:cNvPicPr preferRelativeResize="0"/>
          <p:nvPr/>
        </p:nvPicPr>
        <p:blipFill>
          <a:blip r:embed="rId3">
            <a:alphaModFix/>
          </a:blip>
          <a:stretch>
            <a:fillRect/>
          </a:stretch>
        </p:blipFill>
        <p:spPr>
          <a:xfrm>
            <a:off x="646088" y="326725"/>
            <a:ext cx="4058575" cy="3406425"/>
          </a:xfrm>
          <a:prstGeom prst="rect">
            <a:avLst/>
          </a:prstGeom>
          <a:noFill/>
          <a:ln>
            <a:noFill/>
          </a:ln>
        </p:spPr>
      </p:pic>
      <p:pic>
        <p:nvPicPr>
          <p:cNvPr id="1162" name="Google Shape;1162;p83"/>
          <p:cNvPicPr preferRelativeResize="0"/>
          <p:nvPr/>
        </p:nvPicPr>
        <p:blipFill>
          <a:blip r:embed="rId4">
            <a:alphaModFix/>
          </a:blip>
          <a:stretch>
            <a:fillRect/>
          </a:stretch>
        </p:blipFill>
        <p:spPr>
          <a:xfrm>
            <a:off x="4704649" y="778801"/>
            <a:ext cx="4348450" cy="2830400"/>
          </a:xfrm>
          <a:prstGeom prst="rect">
            <a:avLst/>
          </a:prstGeom>
          <a:noFill/>
          <a:ln>
            <a:noFill/>
          </a:ln>
        </p:spPr>
      </p:pic>
      <p:sp>
        <p:nvSpPr>
          <p:cNvPr id="1163" name="Google Shape;1163;p83"/>
          <p:cNvSpPr txBox="1"/>
          <p:nvPr/>
        </p:nvSpPr>
        <p:spPr>
          <a:xfrm>
            <a:off x="5743425" y="3733150"/>
            <a:ext cx="1821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6"/>
                </a:solidFill>
                <a:latin typeface="Barlow"/>
                <a:ea typeface="Barlow"/>
                <a:cs typeface="Barlow"/>
                <a:sym typeface="Barlow"/>
              </a:rPr>
              <a:t>RSSI -111 SF7</a:t>
            </a:r>
            <a:endParaRPr>
              <a:solidFill>
                <a:schemeClr val="accent6"/>
              </a:solidFill>
              <a:latin typeface="Barlow"/>
              <a:ea typeface="Barlow"/>
              <a:cs typeface="Barlow"/>
              <a:sym typeface="Barlow"/>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p8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1169" name="Google Shape;1169;p84"/>
          <p:cNvSpPr txBox="1"/>
          <p:nvPr/>
        </p:nvSpPr>
        <p:spPr>
          <a:xfrm>
            <a:off x="1997350" y="3733150"/>
            <a:ext cx="1821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6"/>
                </a:solidFill>
                <a:latin typeface="Barlow"/>
                <a:ea typeface="Barlow"/>
                <a:cs typeface="Barlow"/>
                <a:sym typeface="Barlow"/>
              </a:rPr>
              <a:t>RSSI -108 SF7</a:t>
            </a:r>
            <a:endParaRPr>
              <a:solidFill>
                <a:schemeClr val="accent6"/>
              </a:solidFill>
              <a:latin typeface="Barlow"/>
              <a:ea typeface="Barlow"/>
              <a:cs typeface="Barlow"/>
              <a:sym typeface="Barlow"/>
            </a:endParaRPr>
          </a:p>
        </p:txBody>
      </p:sp>
      <p:pic>
        <p:nvPicPr>
          <p:cNvPr id="1170" name="Google Shape;1170;p84"/>
          <p:cNvPicPr preferRelativeResize="0"/>
          <p:nvPr/>
        </p:nvPicPr>
        <p:blipFill>
          <a:blip r:embed="rId3">
            <a:alphaModFix/>
          </a:blip>
          <a:stretch>
            <a:fillRect/>
          </a:stretch>
        </p:blipFill>
        <p:spPr>
          <a:xfrm>
            <a:off x="48425" y="627000"/>
            <a:ext cx="5019249" cy="3057700"/>
          </a:xfrm>
          <a:prstGeom prst="rect">
            <a:avLst/>
          </a:prstGeom>
          <a:noFill/>
          <a:ln>
            <a:noFill/>
          </a:ln>
        </p:spPr>
      </p:pic>
      <p:pic>
        <p:nvPicPr>
          <p:cNvPr id="1171" name="Google Shape;1171;p84"/>
          <p:cNvPicPr preferRelativeResize="0"/>
          <p:nvPr/>
        </p:nvPicPr>
        <p:blipFill>
          <a:blip r:embed="rId4">
            <a:alphaModFix/>
          </a:blip>
          <a:stretch>
            <a:fillRect/>
          </a:stretch>
        </p:blipFill>
        <p:spPr>
          <a:xfrm>
            <a:off x="5132899" y="578988"/>
            <a:ext cx="3771525" cy="3153725"/>
          </a:xfrm>
          <a:prstGeom prst="rect">
            <a:avLst/>
          </a:prstGeom>
          <a:noFill/>
          <a:ln>
            <a:noFill/>
          </a:ln>
        </p:spPr>
      </p:pic>
      <p:sp>
        <p:nvSpPr>
          <p:cNvPr id="1172" name="Google Shape;1172;p84"/>
          <p:cNvSpPr txBox="1"/>
          <p:nvPr/>
        </p:nvSpPr>
        <p:spPr>
          <a:xfrm>
            <a:off x="5917775" y="3788700"/>
            <a:ext cx="1821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6"/>
                </a:solidFill>
                <a:latin typeface="Barlow"/>
                <a:ea typeface="Barlow"/>
                <a:cs typeface="Barlow"/>
                <a:sym typeface="Barlow"/>
              </a:rPr>
              <a:t>RSSI -111 SF7</a:t>
            </a:r>
            <a:endParaRPr>
              <a:solidFill>
                <a:schemeClr val="accent6"/>
              </a:solidFill>
              <a:latin typeface="Barlow"/>
              <a:ea typeface="Barlow"/>
              <a:cs typeface="Barlow"/>
              <a:sym typeface="Barlow"/>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8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sp>
        <p:nvSpPr>
          <p:cNvPr id="1178" name="Google Shape;1178;p85"/>
          <p:cNvSpPr txBox="1"/>
          <p:nvPr/>
        </p:nvSpPr>
        <p:spPr>
          <a:xfrm>
            <a:off x="1919875" y="4072175"/>
            <a:ext cx="1821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6"/>
                </a:solidFill>
                <a:latin typeface="Barlow"/>
                <a:ea typeface="Barlow"/>
                <a:cs typeface="Barlow"/>
                <a:sym typeface="Barlow"/>
              </a:rPr>
              <a:t>RSSI -120 SF7</a:t>
            </a:r>
            <a:endParaRPr>
              <a:solidFill>
                <a:schemeClr val="accent6"/>
              </a:solidFill>
              <a:latin typeface="Barlow"/>
              <a:ea typeface="Barlow"/>
              <a:cs typeface="Barlow"/>
              <a:sym typeface="Barlow"/>
            </a:endParaRPr>
          </a:p>
        </p:txBody>
      </p:sp>
      <p:pic>
        <p:nvPicPr>
          <p:cNvPr id="1179" name="Google Shape;1179;p85"/>
          <p:cNvPicPr preferRelativeResize="0"/>
          <p:nvPr/>
        </p:nvPicPr>
        <p:blipFill>
          <a:blip r:embed="rId3">
            <a:alphaModFix/>
          </a:blip>
          <a:stretch>
            <a:fillRect/>
          </a:stretch>
        </p:blipFill>
        <p:spPr>
          <a:xfrm>
            <a:off x="879073" y="72975"/>
            <a:ext cx="3452625" cy="3999200"/>
          </a:xfrm>
          <a:prstGeom prst="rect">
            <a:avLst/>
          </a:prstGeom>
          <a:noFill/>
          <a:ln>
            <a:noFill/>
          </a:ln>
        </p:spPr>
      </p:pic>
      <p:sp>
        <p:nvSpPr>
          <p:cNvPr id="1180" name="Google Shape;1180;p85"/>
          <p:cNvSpPr txBox="1"/>
          <p:nvPr/>
        </p:nvSpPr>
        <p:spPr>
          <a:xfrm>
            <a:off x="5578775" y="4156750"/>
            <a:ext cx="1821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6"/>
                </a:solidFill>
                <a:latin typeface="Barlow"/>
                <a:ea typeface="Barlow"/>
                <a:cs typeface="Barlow"/>
                <a:sym typeface="Barlow"/>
              </a:rPr>
              <a:t>RSSI -121 SF7 (LoS)</a:t>
            </a:r>
            <a:endParaRPr>
              <a:solidFill>
                <a:schemeClr val="accent6"/>
              </a:solidFill>
              <a:latin typeface="Barlow"/>
              <a:ea typeface="Barlow"/>
              <a:cs typeface="Barlow"/>
              <a:sym typeface="Barlow"/>
            </a:endParaRPr>
          </a:p>
        </p:txBody>
      </p:sp>
      <p:pic>
        <p:nvPicPr>
          <p:cNvPr id="1181" name="Google Shape;1181;p85"/>
          <p:cNvPicPr preferRelativeResize="0"/>
          <p:nvPr/>
        </p:nvPicPr>
        <p:blipFill>
          <a:blip r:embed="rId4">
            <a:alphaModFix/>
          </a:blip>
          <a:stretch>
            <a:fillRect/>
          </a:stretch>
        </p:blipFill>
        <p:spPr>
          <a:xfrm>
            <a:off x="4486673" y="1309700"/>
            <a:ext cx="4507502" cy="267909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85"/>
        <p:cNvGrpSpPr/>
        <p:nvPr/>
      </p:nvGrpSpPr>
      <p:grpSpPr>
        <a:xfrm>
          <a:off x="0" y="0"/>
          <a:ext cx="0" cy="0"/>
          <a:chOff x="0" y="0"/>
          <a:chExt cx="0" cy="0"/>
        </a:xfrm>
      </p:grpSpPr>
      <p:sp>
        <p:nvSpPr>
          <p:cNvPr id="1186" name="Google Shape;1186;p86"/>
          <p:cNvSpPr txBox="1">
            <a:spLocks noGrp="1"/>
          </p:cNvSpPr>
          <p:nvPr>
            <p:ph type="title"/>
          </p:nvPr>
        </p:nvSpPr>
        <p:spPr>
          <a:xfrm>
            <a:off x="1143000" y="2441700"/>
            <a:ext cx="68580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GATEWAY TTN VS RASPBERRY PI3</a:t>
            </a:r>
            <a:endParaRPr/>
          </a:p>
        </p:txBody>
      </p:sp>
      <p:sp>
        <p:nvSpPr>
          <p:cNvPr id="1187" name="Google Shape;1187;p86"/>
          <p:cNvSpPr txBox="1">
            <a:spLocks noGrp="1"/>
          </p:cNvSpPr>
          <p:nvPr>
            <p:ph type="title" idx="2"/>
          </p:nvPr>
        </p:nvSpPr>
        <p:spPr>
          <a:xfrm>
            <a:off x="3941100" y="1273400"/>
            <a:ext cx="1261800" cy="90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188" name="Google Shape;1188;p8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8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pic>
        <p:nvPicPr>
          <p:cNvPr id="1194" name="Google Shape;1194;p87"/>
          <p:cNvPicPr preferRelativeResize="0"/>
          <p:nvPr/>
        </p:nvPicPr>
        <p:blipFill rotWithShape="1">
          <a:blip r:embed="rId3">
            <a:alphaModFix/>
          </a:blip>
          <a:srcRect l="28233" t="3166"/>
          <a:stretch/>
        </p:blipFill>
        <p:spPr>
          <a:xfrm>
            <a:off x="5813800" y="2299550"/>
            <a:ext cx="5269324" cy="2843900"/>
          </a:xfrm>
          <a:prstGeom prst="rect">
            <a:avLst/>
          </a:prstGeom>
          <a:noFill/>
          <a:ln>
            <a:noFill/>
          </a:ln>
        </p:spPr>
      </p:pic>
      <p:pic>
        <p:nvPicPr>
          <p:cNvPr id="1195" name="Google Shape;1195;p87"/>
          <p:cNvPicPr preferRelativeResize="0"/>
          <p:nvPr/>
        </p:nvPicPr>
        <p:blipFill>
          <a:blip r:embed="rId4">
            <a:alphaModFix/>
          </a:blip>
          <a:stretch>
            <a:fillRect/>
          </a:stretch>
        </p:blipFill>
        <p:spPr>
          <a:xfrm>
            <a:off x="23400" y="482100"/>
            <a:ext cx="3717350" cy="2748977"/>
          </a:xfrm>
          <a:prstGeom prst="rect">
            <a:avLst/>
          </a:prstGeom>
          <a:noFill/>
          <a:ln>
            <a:noFill/>
          </a:ln>
        </p:spPr>
      </p:pic>
      <p:pic>
        <p:nvPicPr>
          <p:cNvPr id="1196" name="Google Shape;1196;p87"/>
          <p:cNvPicPr preferRelativeResize="0"/>
          <p:nvPr/>
        </p:nvPicPr>
        <p:blipFill>
          <a:blip r:embed="rId5">
            <a:alphaModFix/>
          </a:blip>
          <a:stretch>
            <a:fillRect/>
          </a:stretch>
        </p:blipFill>
        <p:spPr>
          <a:xfrm>
            <a:off x="2147625" y="107475"/>
            <a:ext cx="5123700" cy="53031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sp>
        <p:nvSpPr>
          <p:cNvPr id="1201" name="Google Shape;1201;p88"/>
          <p:cNvSpPr txBox="1">
            <a:spLocks noGrp="1"/>
          </p:cNvSpPr>
          <p:nvPr>
            <p:ph type="title"/>
          </p:nvPr>
        </p:nvSpPr>
        <p:spPr>
          <a:xfrm>
            <a:off x="720000" y="325700"/>
            <a:ext cx="7704000" cy="572700"/>
          </a:xfrm>
          <a:prstGeom prst="rect">
            <a:avLst/>
          </a:prstGeom>
        </p:spPr>
        <p:txBody>
          <a:bodyPr spcFirstLastPara="1" wrap="square" lIns="0" tIns="91425" rIns="0" bIns="91425" anchor="t" anchorCtr="0">
            <a:noAutofit/>
          </a:bodyPr>
          <a:lstStyle/>
          <a:p>
            <a:pPr marL="0" lvl="0" indent="0" algn="ctr" rtl="0">
              <a:spcBef>
                <a:spcPts val="0"/>
              </a:spcBef>
              <a:spcAft>
                <a:spcPts val="0"/>
              </a:spcAft>
              <a:buNone/>
            </a:pPr>
            <a:r>
              <a:rPr lang="en" sz="5000"/>
              <a:t>DÉMONSTRATION</a:t>
            </a:r>
            <a:endParaRPr sz="5000"/>
          </a:p>
        </p:txBody>
      </p:sp>
      <p:sp>
        <p:nvSpPr>
          <p:cNvPr id="1202" name="Google Shape;1202;p88"/>
          <p:cNvSpPr/>
          <p:nvPr/>
        </p:nvSpPr>
        <p:spPr>
          <a:xfrm rot="-5400000">
            <a:off x="1877655" y="2668505"/>
            <a:ext cx="2487451" cy="240"/>
          </a:xfrm>
          <a:custGeom>
            <a:avLst/>
            <a:gdLst/>
            <a:ahLst/>
            <a:cxnLst/>
            <a:rect l="l" t="t" r="r" b="b"/>
            <a:pathLst>
              <a:path w="5962" h="1" fill="none" extrusionOk="0">
                <a:moveTo>
                  <a:pt x="0" y="1"/>
                </a:moveTo>
                <a:lnTo>
                  <a:pt x="5962"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88"/>
          <p:cNvSpPr txBox="1"/>
          <p:nvPr/>
        </p:nvSpPr>
        <p:spPr>
          <a:xfrm>
            <a:off x="1221640" y="3877889"/>
            <a:ext cx="685800" cy="452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000">
                <a:solidFill>
                  <a:schemeClr val="accent1"/>
                </a:solidFill>
                <a:latin typeface="Space Grotesk"/>
                <a:ea typeface="Space Grotesk"/>
                <a:cs typeface="Space Grotesk"/>
                <a:sym typeface="Space Grotesk"/>
              </a:rPr>
              <a:t>03</a:t>
            </a:r>
            <a:endParaRPr sz="3000">
              <a:solidFill>
                <a:schemeClr val="accent1"/>
              </a:solidFill>
              <a:latin typeface="Space Grotesk"/>
              <a:ea typeface="Space Grotesk"/>
              <a:cs typeface="Space Grotesk"/>
              <a:sym typeface="Space Grotesk"/>
            </a:endParaRPr>
          </a:p>
        </p:txBody>
      </p:sp>
      <p:pic>
        <p:nvPicPr>
          <p:cNvPr id="1204" name="Google Shape;1204;p88"/>
          <p:cNvPicPr preferRelativeResize="0"/>
          <p:nvPr/>
        </p:nvPicPr>
        <p:blipFill>
          <a:blip r:embed="rId3">
            <a:alphaModFix/>
          </a:blip>
          <a:stretch>
            <a:fillRect/>
          </a:stretch>
        </p:blipFill>
        <p:spPr>
          <a:xfrm>
            <a:off x="223650" y="325709"/>
            <a:ext cx="1230500" cy="878928"/>
          </a:xfrm>
          <a:prstGeom prst="rect">
            <a:avLst/>
          </a:prstGeom>
          <a:noFill/>
          <a:ln>
            <a:noFill/>
          </a:ln>
        </p:spPr>
      </p:pic>
      <p:sp>
        <p:nvSpPr>
          <p:cNvPr id="1205" name="Google Shape;1205;p88"/>
          <p:cNvSpPr txBox="1">
            <a:spLocks noGrp="1"/>
          </p:cNvSpPr>
          <p:nvPr>
            <p:ph type="sldNum" idx="12"/>
          </p:nvPr>
        </p:nvSpPr>
        <p:spPr>
          <a:xfrm>
            <a:off x="8546350" y="4833300"/>
            <a:ext cx="548700" cy="310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pic>
        <p:nvPicPr>
          <p:cNvPr id="1206" name="Google Shape;1206;p88"/>
          <p:cNvPicPr preferRelativeResize="0"/>
          <p:nvPr/>
        </p:nvPicPr>
        <p:blipFill>
          <a:blip r:embed="rId4">
            <a:alphaModFix/>
          </a:blip>
          <a:stretch>
            <a:fillRect/>
          </a:stretch>
        </p:blipFill>
        <p:spPr>
          <a:xfrm>
            <a:off x="74900" y="1491025"/>
            <a:ext cx="4695650" cy="1539800"/>
          </a:xfrm>
          <a:prstGeom prst="rect">
            <a:avLst/>
          </a:prstGeom>
          <a:noFill/>
          <a:ln>
            <a:noFill/>
          </a:ln>
        </p:spPr>
      </p:pic>
      <p:pic>
        <p:nvPicPr>
          <p:cNvPr id="1207" name="Google Shape;1207;p88"/>
          <p:cNvPicPr preferRelativeResize="0"/>
          <p:nvPr/>
        </p:nvPicPr>
        <p:blipFill>
          <a:blip r:embed="rId5">
            <a:alphaModFix/>
          </a:blip>
          <a:stretch>
            <a:fillRect/>
          </a:stretch>
        </p:blipFill>
        <p:spPr>
          <a:xfrm>
            <a:off x="4596325" y="1424901"/>
            <a:ext cx="4648976" cy="3112842"/>
          </a:xfrm>
          <a:prstGeom prst="rect">
            <a:avLst/>
          </a:prstGeom>
          <a:noFill/>
          <a:ln>
            <a:noFill/>
          </a:ln>
        </p:spPr>
      </p:pic>
      <p:sp>
        <p:nvSpPr>
          <p:cNvPr id="1208" name="Google Shape;1208;p88"/>
          <p:cNvSpPr txBox="1"/>
          <p:nvPr/>
        </p:nvSpPr>
        <p:spPr>
          <a:xfrm>
            <a:off x="3121488" y="1700550"/>
            <a:ext cx="685800" cy="452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000">
                <a:solidFill>
                  <a:schemeClr val="accent1"/>
                </a:solidFill>
                <a:latin typeface="Space Grotesk"/>
                <a:ea typeface="Space Grotesk"/>
                <a:cs typeface="Space Grotesk"/>
                <a:sym typeface="Space Grotesk"/>
              </a:rPr>
              <a:t>01</a:t>
            </a:r>
            <a:endParaRPr sz="3000">
              <a:solidFill>
                <a:schemeClr val="accent1"/>
              </a:solidFill>
              <a:latin typeface="Space Grotesk"/>
              <a:ea typeface="Space Grotesk"/>
              <a:cs typeface="Space Grotesk"/>
              <a:sym typeface="Space Grotesk"/>
            </a:endParaRPr>
          </a:p>
        </p:txBody>
      </p:sp>
      <p:sp>
        <p:nvSpPr>
          <p:cNvPr id="1209" name="Google Shape;1209;p88"/>
          <p:cNvSpPr txBox="1"/>
          <p:nvPr/>
        </p:nvSpPr>
        <p:spPr>
          <a:xfrm>
            <a:off x="7738192" y="3877887"/>
            <a:ext cx="685800" cy="452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000">
                <a:solidFill>
                  <a:schemeClr val="accent1"/>
                </a:solidFill>
                <a:latin typeface="Space Grotesk"/>
                <a:ea typeface="Space Grotesk"/>
                <a:cs typeface="Space Grotesk"/>
                <a:sym typeface="Space Grotesk"/>
              </a:rPr>
              <a:t>02</a:t>
            </a:r>
            <a:endParaRPr sz="3000">
              <a:solidFill>
                <a:schemeClr val="accent1"/>
              </a:solidFill>
              <a:latin typeface="Space Grotesk"/>
              <a:ea typeface="Space Grotesk"/>
              <a:cs typeface="Space Grotesk"/>
              <a:sym typeface="Space Grotesk"/>
            </a:endParaRPr>
          </a:p>
        </p:txBody>
      </p:sp>
      <p:pic>
        <p:nvPicPr>
          <p:cNvPr id="1210" name="Google Shape;1210;p88"/>
          <p:cNvPicPr preferRelativeResize="0"/>
          <p:nvPr/>
        </p:nvPicPr>
        <p:blipFill>
          <a:blip r:embed="rId6">
            <a:alphaModFix/>
          </a:blip>
          <a:stretch>
            <a:fillRect/>
          </a:stretch>
        </p:blipFill>
        <p:spPr>
          <a:xfrm>
            <a:off x="2059250" y="3208625"/>
            <a:ext cx="2190500" cy="1864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62"/>
          <p:cNvSpPr txBox="1">
            <a:spLocks noGrp="1"/>
          </p:cNvSpPr>
          <p:nvPr>
            <p:ph type="title"/>
          </p:nvPr>
        </p:nvSpPr>
        <p:spPr>
          <a:xfrm>
            <a:off x="1746763" y="2246663"/>
            <a:ext cx="5650500" cy="82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5800"/>
              <a:t>INTRODUCTION</a:t>
            </a:r>
            <a:endParaRPr sz="5800"/>
          </a:p>
        </p:txBody>
      </p:sp>
      <p:sp>
        <p:nvSpPr>
          <p:cNvPr id="964" name="Google Shape;964;p6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pic>
        <p:nvPicPr>
          <p:cNvPr id="965" name="Google Shape;965;p62"/>
          <p:cNvPicPr preferRelativeResize="0"/>
          <p:nvPr/>
        </p:nvPicPr>
        <p:blipFill>
          <a:blip r:embed="rId3">
            <a:alphaModFix/>
          </a:blip>
          <a:stretch>
            <a:fillRect/>
          </a:stretch>
        </p:blipFill>
        <p:spPr>
          <a:xfrm>
            <a:off x="3862913" y="1050200"/>
            <a:ext cx="1418175" cy="987175"/>
          </a:xfrm>
          <a:prstGeom prst="rect">
            <a:avLst/>
          </a:prstGeom>
          <a:noFill/>
          <a:ln>
            <a:noFill/>
          </a:ln>
        </p:spPr>
      </p:pic>
      <p:pic>
        <p:nvPicPr>
          <p:cNvPr id="966" name="Google Shape;966;p62"/>
          <p:cNvPicPr preferRelativeResize="0"/>
          <p:nvPr/>
        </p:nvPicPr>
        <p:blipFill>
          <a:blip r:embed="rId4">
            <a:alphaModFix/>
          </a:blip>
          <a:stretch>
            <a:fillRect/>
          </a:stretch>
        </p:blipFill>
        <p:spPr>
          <a:xfrm>
            <a:off x="2291513" y="2888300"/>
            <a:ext cx="4560975" cy="23944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26"/>
        <p:cNvGrpSpPr/>
        <p:nvPr/>
      </p:nvGrpSpPr>
      <p:grpSpPr>
        <a:xfrm>
          <a:off x="0" y="0"/>
          <a:ext cx="0" cy="0"/>
          <a:chOff x="0" y="0"/>
          <a:chExt cx="0" cy="0"/>
        </a:xfrm>
      </p:grpSpPr>
      <p:sp>
        <p:nvSpPr>
          <p:cNvPr id="1227" name="Google Shape;1227;p90"/>
          <p:cNvSpPr txBox="1">
            <a:spLocks noGrp="1"/>
          </p:cNvSpPr>
          <p:nvPr>
            <p:ph type="title"/>
          </p:nvPr>
        </p:nvSpPr>
        <p:spPr>
          <a:xfrm>
            <a:off x="1028700" y="207025"/>
            <a:ext cx="7086600" cy="373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8500"/>
              <a:t>Merci de votre écoute</a:t>
            </a:r>
            <a:endParaRPr sz="8500"/>
          </a:p>
        </p:txBody>
      </p:sp>
      <p:sp>
        <p:nvSpPr>
          <p:cNvPr id="1228" name="Google Shape;1228;p90"/>
          <p:cNvSpPr txBox="1">
            <a:spLocks noGrp="1"/>
          </p:cNvSpPr>
          <p:nvPr>
            <p:ph type="subTitle" idx="1"/>
          </p:nvPr>
        </p:nvSpPr>
        <p:spPr>
          <a:xfrm>
            <a:off x="2057400" y="3809225"/>
            <a:ext cx="5029200" cy="5403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en" sz="1800"/>
              <a:t>Noé LINDENLAUB &amp; Xavier Hueber              SysCom II - ISC3ie-a </a:t>
            </a:r>
            <a:endParaRPr sz="1800"/>
          </a:p>
        </p:txBody>
      </p:sp>
      <p:sp>
        <p:nvSpPr>
          <p:cNvPr id="1229" name="Google Shape;1229;p90"/>
          <p:cNvSpPr txBox="1">
            <a:spLocks noGrp="1"/>
          </p:cNvSpPr>
          <p:nvPr>
            <p:ph type="sldNum" idx="12"/>
          </p:nvPr>
        </p:nvSpPr>
        <p:spPr>
          <a:xfrm>
            <a:off x="8595309" y="474990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63"/>
          <p:cNvSpPr txBox="1">
            <a:spLocks noGrp="1"/>
          </p:cNvSpPr>
          <p:nvPr>
            <p:ph type="title"/>
          </p:nvPr>
        </p:nvSpPr>
        <p:spPr>
          <a:xfrm>
            <a:off x="1143000" y="2310250"/>
            <a:ext cx="68580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5200"/>
              <a:t>MATÉRIEL UTILISÉ</a:t>
            </a:r>
            <a:endParaRPr sz="5200"/>
          </a:p>
        </p:txBody>
      </p:sp>
      <p:sp>
        <p:nvSpPr>
          <p:cNvPr id="972" name="Google Shape;972;p63"/>
          <p:cNvSpPr txBox="1">
            <a:spLocks noGrp="1"/>
          </p:cNvSpPr>
          <p:nvPr>
            <p:ph type="title" idx="2"/>
          </p:nvPr>
        </p:nvSpPr>
        <p:spPr>
          <a:xfrm>
            <a:off x="3941100" y="1273400"/>
            <a:ext cx="1261800" cy="90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973" name="Google Shape;973;p63"/>
          <p:cNvSpPr txBox="1">
            <a:spLocks noGrp="1"/>
          </p:cNvSpPr>
          <p:nvPr>
            <p:ph type="subTitle" idx="1"/>
          </p:nvPr>
        </p:nvSpPr>
        <p:spPr>
          <a:xfrm>
            <a:off x="1143000" y="3283500"/>
            <a:ext cx="6858000" cy="125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Gateways TTN</a:t>
            </a:r>
            <a:endParaRPr/>
          </a:p>
          <a:p>
            <a:pPr marL="0" lvl="0" indent="0" algn="ctr" rtl="0">
              <a:spcBef>
                <a:spcPts val="0"/>
              </a:spcBef>
              <a:spcAft>
                <a:spcPts val="0"/>
              </a:spcAft>
              <a:buClr>
                <a:schemeClr val="dk1"/>
              </a:buClr>
              <a:buSzPts val="1100"/>
              <a:buFont typeface="Arial"/>
              <a:buNone/>
            </a:pPr>
            <a:r>
              <a:rPr lang="en"/>
              <a:t>Gateway Seed Hat Raspberry Pi 3</a:t>
            </a:r>
            <a:endParaRPr/>
          </a:p>
          <a:p>
            <a:pPr marL="0" lvl="0" indent="0" algn="ctr" rtl="0">
              <a:spcBef>
                <a:spcPts val="0"/>
              </a:spcBef>
              <a:spcAft>
                <a:spcPts val="0"/>
              </a:spcAft>
              <a:buClr>
                <a:schemeClr val="dk1"/>
              </a:buClr>
              <a:buSzPts val="1100"/>
              <a:buFont typeface="Arial"/>
              <a:buNone/>
            </a:pPr>
            <a:r>
              <a:rPr lang="en"/>
              <a:t>Node Grove E5 UART via ESP32-S3</a:t>
            </a:r>
            <a:endParaRPr/>
          </a:p>
          <a:p>
            <a:pPr marL="0" lvl="0" indent="0" algn="ctr" rtl="0">
              <a:spcBef>
                <a:spcPts val="0"/>
              </a:spcBef>
              <a:spcAft>
                <a:spcPts val="0"/>
              </a:spcAft>
              <a:buClr>
                <a:schemeClr val="dk1"/>
              </a:buClr>
              <a:buSzPts val="1100"/>
              <a:buFont typeface="Arial"/>
              <a:buNone/>
            </a:pPr>
            <a:r>
              <a:rPr lang="en"/>
              <a:t>Node Seeduino (basée Arduino)</a:t>
            </a:r>
            <a:endParaRPr/>
          </a:p>
        </p:txBody>
      </p:sp>
      <p:sp>
        <p:nvSpPr>
          <p:cNvPr id="974" name="Google Shape;974;p6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64"/>
          <p:cNvSpPr txBox="1">
            <a:spLocks noGrp="1"/>
          </p:cNvSpPr>
          <p:nvPr>
            <p:ph type="title"/>
          </p:nvPr>
        </p:nvSpPr>
        <p:spPr>
          <a:xfrm>
            <a:off x="1035525" y="1798000"/>
            <a:ext cx="68580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Mise en Place Configuration</a:t>
            </a:r>
            <a:endParaRPr/>
          </a:p>
        </p:txBody>
      </p:sp>
      <p:sp>
        <p:nvSpPr>
          <p:cNvPr id="980" name="Google Shape;980;p64"/>
          <p:cNvSpPr txBox="1">
            <a:spLocks noGrp="1"/>
          </p:cNvSpPr>
          <p:nvPr>
            <p:ph type="title" idx="2"/>
          </p:nvPr>
        </p:nvSpPr>
        <p:spPr>
          <a:xfrm>
            <a:off x="3941100" y="892600"/>
            <a:ext cx="1261800" cy="90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981" name="Google Shape;981;p6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6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
        <p:nvSpPr>
          <p:cNvPr id="987" name="Google Shape;987;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Mise en Place</a:t>
            </a:r>
            <a:endParaRPr/>
          </a:p>
        </p:txBody>
      </p:sp>
      <p:sp>
        <p:nvSpPr>
          <p:cNvPr id="988" name="Google Shape;988;p65"/>
          <p:cNvSpPr txBox="1"/>
          <p:nvPr/>
        </p:nvSpPr>
        <p:spPr>
          <a:xfrm>
            <a:off x="1288475" y="1215725"/>
            <a:ext cx="6972300" cy="6465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accent1"/>
              </a:buClr>
              <a:buSzPts val="1600"/>
              <a:buFont typeface="Barlow"/>
              <a:buChar char="-"/>
            </a:pPr>
            <a:r>
              <a:rPr lang="en" sz="1600">
                <a:solidFill>
                  <a:schemeClr val="accent1"/>
                </a:solidFill>
                <a:latin typeface="Barlow"/>
                <a:ea typeface="Barlow"/>
                <a:cs typeface="Barlow"/>
                <a:sym typeface="Barlow"/>
              </a:rPr>
              <a:t>Raspberry Pi OS</a:t>
            </a:r>
            <a:endParaRPr sz="1600">
              <a:solidFill>
                <a:schemeClr val="accent1"/>
              </a:solidFill>
              <a:latin typeface="Barlow"/>
              <a:ea typeface="Barlow"/>
              <a:cs typeface="Barlow"/>
              <a:sym typeface="Barlow"/>
            </a:endParaRPr>
          </a:p>
          <a:p>
            <a:pPr marL="0" lvl="0" indent="0" algn="l" rtl="0">
              <a:spcBef>
                <a:spcPts val="0"/>
              </a:spcBef>
              <a:spcAft>
                <a:spcPts val="0"/>
              </a:spcAft>
              <a:buNone/>
            </a:pPr>
            <a:r>
              <a:rPr lang="en">
                <a:solidFill>
                  <a:schemeClr val="accent1"/>
                </a:solidFill>
                <a:latin typeface="Barlow"/>
                <a:ea typeface="Barlow"/>
                <a:cs typeface="Barlow"/>
                <a:sym typeface="Barlow"/>
              </a:rPr>
              <a:t>	-&gt; Raspberry Pi Imager</a:t>
            </a:r>
            <a:endParaRPr>
              <a:solidFill>
                <a:schemeClr val="accent1"/>
              </a:solidFill>
              <a:latin typeface="Barlow"/>
              <a:ea typeface="Barlow"/>
              <a:cs typeface="Barlow"/>
              <a:sym typeface="Barlow"/>
            </a:endParaRPr>
          </a:p>
        </p:txBody>
      </p:sp>
      <p:pic>
        <p:nvPicPr>
          <p:cNvPr id="989" name="Google Shape;989;p65"/>
          <p:cNvPicPr preferRelativeResize="0"/>
          <p:nvPr/>
        </p:nvPicPr>
        <p:blipFill>
          <a:blip r:embed="rId3">
            <a:alphaModFix/>
          </a:blip>
          <a:stretch>
            <a:fillRect/>
          </a:stretch>
        </p:blipFill>
        <p:spPr>
          <a:xfrm>
            <a:off x="790500" y="1831325"/>
            <a:ext cx="7562994" cy="30073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p66"/>
          <p:cNvSpPr txBox="1">
            <a:spLocks noGrp="1"/>
          </p:cNvSpPr>
          <p:nvPr>
            <p:ph type="title"/>
          </p:nvPr>
        </p:nvSpPr>
        <p:spPr>
          <a:xfrm>
            <a:off x="2691000" y="265825"/>
            <a:ext cx="3762000" cy="62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Mise en Place</a:t>
            </a:r>
            <a:r>
              <a:rPr lang="en" sz="4000"/>
              <a:t> </a:t>
            </a:r>
            <a:endParaRPr sz="4000"/>
          </a:p>
        </p:txBody>
      </p:sp>
      <p:grpSp>
        <p:nvGrpSpPr>
          <p:cNvPr id="995" name="Google Shape;995;p66"/>
          <p:cNvGrpSpPr/>
          <p:nvPr/>
        </p:nvGrpSpPr>
        <p:grpSpPr>
          <a:xfrm>
            <a:off x="1115338" y="997448"/>
            <a:ext cx="5928860" cy="3914593"/>
            <a:chOff x="889525" y="1155100"/>
            <a:chExt cx="3978300" cy="2855075"/>
          </a:xfrm>
        </p:grpSpPr>
        <p:sp>
          <p:nvSpPr>
            <p:cNvPr id="996" name="Google Shape;996;p66"/>
            <p:cNvSpPr/>
            <p:nvPr/>
          </p:nvSpPr>
          <p:spPr>
            <a:xfrm>
              <a:off x="889525" y="1155100"/>
              <a:ext cx="3978300" cy="238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6"/>
            <p:cNvSpPr/>
            <p:nvPr/>
          </p:nvSpPr>
          <p:spPr>
            <a:xfrm>
              <a:off x="2297275" y="3460072"/>
              <a:ext cx="1162800" cy="497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6"/>
            <p:cNvSpPr/>
            <p:nvPr/>
          </p:nvSpPr>
          <p:spPr>
            <a:xfrm>
              <a:off x="1814875" y="3852975"/>
              <a:ext cx="2127600" cy="157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 name="Google Shape;999;p66"/>
          <p:cNvGrpSpPr/>
          <p:nvPr/>
        </p:nvGrpSpPr>
        <p:grpSpPr>
          <a:xfrm>
            <a:off x="5827651" y="305313"/>
            <a:ext cx="625340" cy="549810"/>
            <a:chOff x="-45664625" y="2352225"/>
            <a:chExt cx="300125" cy="263875"/>
          </a:xfrm>
        </p:grpSpPr>
        <p:sp>
          <p:nvSpPr>
            <p:cNvPr id="1000" name="Google Shape;1000;p66"/>
            <p:cNvSpPr/>
            <p:nvPr/>
          </p:nvSpPr>
          <p:spPr>
            <a:xfrm>
              <a:off x="-45664625" y="2352225"/>
              <a:ext cx="300125" cy="263875"/>
            </a:xfrm>
            <a:custGeom>
              <a:avLst/>
              <a:gdLst/>
              <a:ahLst/>
              <a:cxnLst/>
              <a:rect l="l" t="t" r="r" b="b"/>
              <a:pathLst>
                <a:path w="12005" h="10555" extrusionOk="0">
                  <a:moveTo>
                    <a:pt x="10965" y="694"/>
                  </a:moveTo>
                  <a:cubicBezTo>
                    <a:pt x="11154" y="694"/>
                    <a:pt x="11311" y="851"/>
                    <a:pt x="11311" y="1072"/>
                  </a:cubicBezTo>
                  <a:lnTo>
                    <a:pt x="11311" y="2836"/>
                  </a:lnTo>
                  <a:lnTo>
                    <a:pt x="726" y="2836"/>
                  </a:lnTo>
                  <a:lnTo>
                    <a:pt x="726" y="1072"/>
                  </a:lnTo>
                  <a:cubicBezTo>
                    <a:pt x="694" y="851"/>
                    <a:pt x="852" y="694"/>
                    <a:pt x="1072" y="694"/>
                  </a:cubicBezTo>
                  <a:close/>
                  <a:moveTo>
                    <a:pt x="11311" y="3498"/>
                  </a:moveTo>
                  <a:lnTo>
                    <a:pt x="11311" y="9484"/>
                  </a:lnTo>
                  <a:cubicBezTo>
                    <a:pt x="11311" y="9673"/>
                    <a:pt x="11154" y="9830"/>
                    <a:pt x="10933" y="9830"/>
                  </a:cubicBezTo>
                  <a:lnTo>
                    <a:pt x="1072" y="9830"/>
                  </a:lnTo>
                  <a:cubicBezTo>
                    <a:pt x="852" y="9830"/>
                    <a:pt x="694" y="9673"/>
                    <a:pt x="694" y="9484"/>
                  </a:cubicBezTo>
                  <a:lnTo>
                    <a:pt x="694" y="3498"/>
                  </a:lnTo>
                  <a:close/>
                  <a:moveTo>
                    <a:pt x="1072" y="1"/>
                  </a:moveTo>
                  <a:cubicBezTo>
                    <a:pt x="473" y="1"/>
                    <a:pt x="1" y="473"/>
                    <a:pt x="1" y="1040"/>
                  </a:cubicBezTo>
                  <a:lnTo>
                    <a:pt x="1" y="9484"/>
                  </a:lnTo>
                  <a:cubicBezTo>
                    <a:pt x="1" y="10082"/>
                    <a:pt x="473" y="10555"/>
                    <a:pt x="1072" y="10555"/>
                  </a:cubicBezTo>
                  <a:lnTo>
                    <a:pt x="10933" y="10555"/>
                  </a:lnTo>
                  <a:cubicBezTo>
                    <a:pt x="11532" y="10555"/>
                    <a:pt x="12004" y="10082"/>
                    <a:pt x="12004" y="9484"/>
                  </a:cubicBezTo>
                  <a:lnTo>
                    <a:pt x="12004" y="1040"/>
                  </a:lnTo>
                  <a:cubicBezTo>
                    <a:pt x="11973" y="473"/>
                    <a:pt x="11500" y="1"/>
                    <a:pt x="109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6"/>
            <p:cNvSpPr/>
            <p:nvPr/>
          </p:nvSpPr>
          <p:spPr>
            <a:xfrm>
              <a:off x="-45612625" y="2475100"/>
              <a:ext cx="55150" cy="88225"/>
            </a:xfrm>
            <a:custGeom>
              <a:avLst/>
              <a:gdLst/>
              <a:ahLst/>
              <a:cxnLst/>
              <a:rect l="l" t="t" r="r" b="b"/>
              <a:pathLst>
                <a:path w="2206" h="3529" extrusionOk="0">
                  <a:moveTo>
                    <a:pt x="1808" y="0"/>
                  </a:moveTo>
                  <a:cubicBezTo>
                    <a:pt x="1717" y="0"/>
                    <a:pt x="1623" y="32"/>
                    <a:pt x="1544" y="95"/>
                  </a:cubicBezTo>
                  <a:lnTo>
                    <a:pt x="126" y="1513"/>
                  </a:lnTo>
                  <a:cubicBezTo>
                    <a:pt x="0" y="1607"/>
                    <a:pt x="0" y="1859"/>
                    <a:pt x="126" y="2017"/>
                  </a:cubicBezTo>
                  <a:lnTo>
                    <a:pt x="1544" y="3434"/>
                  </a:lnTo>
                  <a:cubicBezTo>
                    <a:pt x="1607" y="3497"/>
                    <a:pt x="1694" y="3529"/>
                    <a:pt x="1784" y="3529"/>
                  </a:cubicBezTo>
                  <a:cubicBezTo>
                    <a:pt x="1875" y="3529"/>
                    <a:pt x="1969" y="3497"/>
                    <a:pt x="2048" y="3434"/>
                  </a:cubicBezTo>
                  <a:cubicBezTo>
                    <a:pt x="2174" y="3308"/>
                    <a:pt x="2174" y="3088"/>
                    <a:pt x="2048" y="2930"/>
                  </a:cubicBezTo>
                  <a:lnTo>
                    <a:pt x="914" y="1765"/>
                  </a:lnTo>
                  <a:lnTo>
                    <a:pt x="2048" y="631"/>
                  </a:lnTo>
                  <a:cubicBezTo>
                    <a:pt x="2206" y="473"/>
                    <a:pt x="2206" y="252"/>
                    <a:pt x="2048" y="95"/>
                  </a:cubicBezTo>
                  <a:cubicBezTo>
                    <a:pt x="1985" y="32"/>
                    <a:pt x="1898" y="0"/>
                    <a:pt x="18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6"/>
            <p:cNvSpPr/>
            <p:nvPr/>
          </p:nvSpPr>
          <p:spPr>
            <a:xfrm>
              <a:off x="-45471650" y="2475100"/>
              <a:ext cx="54375" cy="86850"/>
            </a:xfrm>
            <a:custGeom>
              <a:avLst/>
              <a:gdLst/>
              <a:ahLst/>
              <a:cxnLst/>
              <a:rect l="l" t="t" r="r" b="b"/>
              <a:pathLst>
                <a:path w="2175" h="3474" extrusionOk="0">
                  <a:moveTo>
                    <a:pt x="391" y="0"/>
                  </a:moveTo>
                  <a:cubicBezTo>
                    <a:pt x="300" y="0"/>
                    <a:pt x="205" y="32"/>
                    <a:pt x="127" y="95"/>
                  </a:cubicBezTo>
                  <a:cubicBezTo>
                    <a:pt x="1" y="189"/>
                    <a:pt x="1" y="441"/>
                    <a:pt x="127" y="599"/>
                  </a:cubicBezTo>
                  <a:lnTo>
                    <a:pt x="1261" y="1733"/>
                  </a:lnTo>
                  <a:lnTo>
                    <a:pt x="127" y="2867"/>
                  </a:lnTo>
                  <a:cubicBezTo>
                    <a:pt x="1" y="2993"/>
                    <a:pt x="1" y="3245"/>
                    <a:pt x="127" y="3403"/>
                  </a:cubicBezTo>
                  <a:cubicBezTo>
                    <a:pt x="174" y="3450"/>
                    <a:pt x="261" y="3474"/>
                    <a:pt x="355" y="3474"/>
                  </a:cubicBezTo>
                  <a:cubicBezTo>
                    <a:pt x="450" y="3474"/>
                    <a:pt x="552" y="3450"/>
                    <a:pt x="631" y="3403"/>
                  </a:cubicBezTo>
                  <a:lnTo>
                    <a:pt x="2048" y="1985"/>
                  </a:lnTo>
                  <a:cubicBezTo>
                    <a:pt x="2174" y="1859"/>
                    <a:pt x="2174" y="1607"/>
                    <a:pt x="2048" y="1450"/>
                  </a:cubicBezTo>
                  <a:lnTo>
                    <a:pt x="631" y="95"/>
                  </a:lnTo>
                  <a:cubicBezTo>
                    <a:pt x="568" y="32"/>
                    <a:pt x="481" y="0"/>
                    <a:pt x="3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6"/>
            <p:cNvSpPr/>
            <p:nvPr/>
          </p:nvSpPr>
          <p:spPr>
            <a:xfrm>
              <a:off x="-45542525" y="2456975"/>
              <a:ext cx="55150" cy="123300"/>
            </a:xfrm>
            <a:custGeom>
              <a:avLst/>
              <a:gdLst/>
              <a:ahLst/>
              <a:cxnLst/>
              <a:rect l="l" t="t" r="r" b="b"/>
              <a:pathLst>
                <a:path w="2206" h="4932" extrusionOk="0">
                  <a:moveTo>
                    <a:pt x="1791" y="0"/>
                  </a:moveTo>
                  <a:cubicBezTo>
                    <a:pt x="1651" y="0"/>
                    <a:pt x="1529" y="108"/>
                    <a:pt x="1481" y="253"/>
                  </a:cubicBezTo>
                  <a:lnTo>
                    <a:pt x="63" y="4474"/>
                  </a:lnTo>
                  <a:cubicBezTo>
                    <a:pt x="0" y="4664"/>
                    <a:pt x="126" y="4853"/>
                    <a:pt x="315" y="4916"/>
                  </a:cubicBezTo>
                  <a:cubicBezTo>
                    <a:pt x="349" y="4927"/>
                    <a:pt x="382" y="4932"/>
                    <a:pt x="415" y="4932"/>
                  </a:cubicBezTo>
                  <a:cubicBezTo>
                    <a:pt x="567" y="4932"/>
                    <a:pt x="704" y="4819"/>
                    <a:pt x="756" y="4664"/>
                  </a:cubicBezTo>
                  <a:lnTo>
                    <a:pt x="2174" y="442"/>
                  </a:lnTo>
                  <a:cubicBezTo>
                    <a:pt x="2206" y="284"/>
                    <a:pt x="2111" y="95"/>
                    <a:pt x="1922" y="32"/>
                  </a:cubicBezTo>
                  <a:cubicBezTo>
                    <a:pt x="1878" y="10"/>
                    <a:pt x="1834" y="0"/>
                    <a:pt x="17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6"/>
            <p:cNvSpPr/>
            <p:nvPr/>
          </p:nvSpPr>
          <p:spPr>
            <a:xfrm>
              <a:off x="-45541750" y="2386100"/>
              <a:ext cx="35475" cy="18125"/>
            </a:xfrm>
            <a:custGeom>
              <a:avLst/>
              <a:gdLst/>
              <a:ahLst/>
              <a:cxnLst/>
              <a:rect l="l" t="t" r="r" b="b"/>
              <a:pathLst>
                <a:path w="1419" h="725" extrusionOk="0">
                  <a:moveTo>
                    <a:pt x="347" y="0"/>
                  </a:moveTo>
                  <a:cubicBezTo>
                    <a:pt x="158" y="0"/>
                    <a:pt x="1" y="189"/>
                    <a:pt x="1" y="378"/>
                  </a:cubicBezTo>
                  <a:cubicBezTo>
                    <a:pt x="32" y="567"/>
                    <a:pt x="221" y="725"/>
                    <a:pt x="347" y="725"/>
                  </a:cubicBezTo>
                  <a:lnTo>
                    <a:pt x="1072" y="725"/>
                  </a:lnTo>
                  <a:cubicBezTo>
                    <a:pt x="1261" y="725"/>
                    <a:pt x="1418" y="567"/>
                    <a:pt x="1418" y="378"/>
                  </a:cubicBezTo>
                  <a:cubicBezTo>
                    <a:pt x="1418" y="189"/>
                    <a:pt x="1261" y="0"/>
                    <a:pt x="10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6"/>
            <p:cNvSpPr/>
            <p:nvPr/>
          </p:nvSpPr>
          <p:spPr>
            <a:xfrm>
              <a:off x="-45488175" y="2386100"/>
              <a:ext cx="35450" cy="18125"/>
            </a:xfrm>
            <a:custGeom>
              <a:avLst/>
              <a:gdLst/>
              <a:ahLst/>
              <a:cxnLst/>
              <a:rect l="l" t="t" r="r" b="b"/>
              <a:pathLst>
                <a:path w="1418" h="725" extrusionOk="0">
                  <a:moveTo>
                    <a:pt x="347" y="0"/>
                  </a:moveTo>
                  <a:cubicBezTo>
                    <a:pt x="158" y="0"/>
                    <a:pt x="0" y="189"/>
                    <a:pt x="0" y="378"/>
                  </a:cubicBezTo>
                  <a:cubicBezTo>
                    <a:pt x="0" y="567"/>
                    <a:pt x="158" y="725"/>
                    <a:pt x="347" y="725"/>
                  </a:cubicBezTo>
                  <a:lnTo>
                    <a:pt x="1040" y="725"/>
                  </a:lnTo>
                  <a:cubicBezTo>
                    <a:pt x="1260" y="725"/>
                    <a:pt x="1418" y="567"/>
                    <a:pt x="1418" y="378"/>
                  </a:cubicBezTo>
                  <a:cubicBezTo>
                    <a:pt x="1418" y="189"/>
                    <a:pt x="1260" y="0"/>
                    <a:pt x="10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6"/>
            <p:cNvSpPr/>
            <p:nvPr/>
          </p:nvSpPr>
          <p:spPr>
            <a:xfrm>
              <a:off x="-45436200" y="2386100"/>
              <a:ext cx="35450" cy="18125"/>
            </a:xfrm>
            <a:custGeom>
              <a:avLst/>
              <a:gdLst/>
              <a:ahLst/>
              <a:cxnLst/>
              <a:rect l="l" t="t" r="r" b="b"/>
              <a:pathLst>
                <a:path w="1418" h="725" extrusionOk="0">
                  <a:moveTo>
                    <a:pt x="347" y="0"/>
                  </a:moveTo>
                  <a:cubicBezTo>
                    <a:pt x="158" y="0"/>
                    <a:pt x="0" y="189"/>
                    <a:pt x="0" y="378"/>
                  </a:cubicBezTo>
                  <a:cubicBezTo>
                    <a:pt x="32" y="567"/>
                    <a:pt x="189" y="725"/>
                    <a:pt x="347" y="725"/>
                  </a:cubicBezTo>
                  <a:lnTo>
                    <a:pt x="1072" y="725"/>
                  </a:lnTo>
                  <a:cubicBezTo>
                    <a:pt x="1261" y="725"/>
                    <a:pt x="1418" y="567"/>
                    <a:pt x="1418" y="378"/>
                  </a:cubicBezTo>
                  <a:cubicBezTo>
                    <a:pt x="1418" y="189"/>
                    <a:pt x="1261" y="0"/>
                    <a:pt x="10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7" name="Google Shape;1007;p6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pic>
        <p:nvPicPr>
          <p:cNvPr id="1008" name="Google Shape;1008;p66"/>
          <p:cNvPicPr preferRelativeResize="0"/>
          <p:nvPr/>
        </p:nvPicPr>
        <p:blipFill>
          <a:blip r:embed="rId3">
            <a:alphaModFix/>
          </a:blip>
          <a:stretch>
            <a:fillRect/>
          </a:stretch>
        </p:blipFill>
        <p:spPr>
          <a:xfrm>
            <a:off x="1209650" y="1283675"/>
            <a:ext cx="5740250" cy="2118950"/>
          </a:xfrm>
          <a:prstGeom prst="rect">
            <a:avLst/>
          </a:prstGeom>
          <a:noFill/>
          <a:ln>
            <a:noFill/>
          </a:ln>
        </p:spPr>
      </p:pic>
      <p:sp>
        <p:nvSpPr>
          <p:cNvPr id="1009" name="Google Shape;1009;p66"/>
          <p:cNvSpPr txBox="1"/>
          <p:nvPr/>
        </p:nvSpPr>
        <p:spPr>
          <a:xfrm>
            <a:off x="2410700" y="3564075"/>
            <a:ext cx="35226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200" b="1">
                <a:solidFill>
                  <a:schemeClr val="accent1"/>
                </a:solidFill>
                <a:latin typeface="Barlow"/>
                <a:ea typeface="Barlow"/>
                <a:cs typeface="Barlow"/>
                <a:sym typeface="Barlow"/>
              </a:rPr>
              <a:t>ChirpStack</a:t>
            </a:r>
            <a:endParaRPr sz="2400" b="1">
              <a:solidFill>
                <a:schemeClr val="accent1"/>
              </a:solidFill>
              <a:latin typeface="Barlow"/>
              <a:ea typeface="Barlow"/>
              <a:cs typeface="Barlow"/>
              <a:sym typeface="Barlow"/>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67"/>
          <p:cNvSpPr txBox="1">
            <a:spLocks noGrp="1"/>
          </p:cNvSpPr>
          <p:nvPr>
            <p:ph type="title"/>
          </p:nvPr>
        </p:nvSpPr>
        <p:spPr>
          <a:xfrm>
            <a:off x="1832250" y="62350"/>
            <a:ext cx="5479500" cy="84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Configuration</a:t>
            </a:r>
            <a:endParaRPr/>
          </a:p>
        </p:txBody>
      </p:sp>
      <p:sp>
        <p:nvSpPr>
          <p:cNvPr id="1015" name="Google Shape;1015;p6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pic>
        <p:nvPicPr>
          <p:cNvPr id="1016" name="Google Shape;1016;p67"/>
          <p:cNvPicPr preferRelativeResize="0"/>
          <p:nvPr/>
        </p:nvPicPr>
        <p:blipFill>
          <a:blip r:embed="rId3">
            <a:alphaModFix/>
          </a:blip>
          <a:stretch>
            <a:fillRect/>
          </a:stretch>
        </p:blipFill>
        <p:spPr>
          <a:xfrm>
            <a:off x="652538" y="907750"/>
            <a:ext cx="7838935" cy="3930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68"/>
          <p:cNvSpPr txBox="1">
            <a:spLocks noGrp="1"/>
          </p:cNvSpPr>
          <p:nvPr>
            <p:ph type="title"/>
          </p:nvPr>
        </p:nvSpPr>
        <p:spPr>
          <a:xfrm>
            <a:off x="1832250" y="62350"/>
            <a:ext cx="5479500" cy="84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Configuration</a:t>
            </a:r>
            <a:endParaRPr/>
          </a:p>
        </p:txBody>
      </p:sp>
      <p:sp>
        <p:nvSpPr>
          <p:cNvPr id="1022" name="Google Shape;1022;p6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pic>
        <p:nvPicPr>
          <p:cNvPr id="1023" name="Google Shape;1023;p68"/>
          <p:cNvPicPr preferRelativeResize="0"/>
          <p:nvPr/>
        </p:nvPicPr>
        <p:blipFill>
          <a:blip r:embed="rId3">
            <a:alphaModFix/>
          </a:blip>
          <a:stretch>
            <a:fillRect/>
          </a:stretch>
        </p:blipFill>
        <p:spPr>
          <a:xfrm>
            <a:off x="560713" y="1060150"/>
            <a:ext cx="8022584" cy="3537302"/>
          </a:xfrm>
          <a:prstGeom prst="rect">
            <a:avLst/>
          </a:prstGeom>
          <a:noFill/>
          <a:ln>
            <a:noFill/>
          </a:ln>
        </p:spPr>
      </p:pic>
    </p:spTree>
  </p:cSld>
  <p:clrMapOvr>
    <a:masterClrMapping/>
  </p:clrMapOvr>
</p:sld>
</file>

<file path=ppt/theme/theme1.xml><?xml version="1.0" encoding="utf-8"?>
<a:theme xmlns:a="http://schemas.openxmlformats.org/drawingml/2006/main" name="Magnetic Field Thesis Defense by Slidesgo">
  <a:themeElements>
    <a:clrScheme name="Simple Light">
      <a:dk1>
        <a:srgbClr val="000000"/>
      </a:dk1>
      <a:lt1>
        <a:srgbClr val="013768"/>
      </a:lt1>
      <a:dk2>
        <a:srgbClr val="022A6A"/>
      </a:dk2>
      <a:lt2>
        <a:srgbClr val="016EC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4273</TotalTime>
  <Words>845</Words>
  <Application>Microsoft Macintosh PowerPoint</Application>
  <PresentationFormat>Affichage à l'écran (16:9)</PresentationFormat>
  <Paragraphs>163</Paragraphs>
  <Slides>30</Slides>
  <Notes>30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30</vt:i4>
      </vt:variant>
    </vt:vector>
  </HeadingPairs>
  <TitlesOfParts>
    <vt:vector size="37" baseType="lpstr">
      <vt:lpstr>Arial</vt:lpstr>
      <vt:lpstr>PT Sans</vt:lpstr>
      <vt:lpstr>Space Grotesk</vt:lpstr>
      <vt:lpstr>Bebas Neue</vt:lpstr>
      <vt:lpstr>Barlow</vt:lpstr>
      <vt:lpstr>Nunito Light</vt:lpstr>
      <vt:lpstr>Magnetic Field Thesis Defense by Slidesgo</vt:lpstr>
      <vt:lpstr>Projet Transmission LoRa Gateway TTN &amp; RPi3 Node Seeduino &amp; Grove E5 Systèmes Communicants II</vt:lpstr>
      <vt:lpstr>SOMMAIRE</vt:lpstr>
      <vt:lpstr>INTRODUCTION</vt:lpstr>
      <vt:lpstr>MATÉRIEL UTILISÉ</vt:lpstr>
      <vt:lpstr>Mise en Place Configuration</vt:lpstr>
      <vt:lpstr>Mise en Place</vt:lpstr>
      <vt:lpstr>Mise en Place </vt:lpstr>
      <vt:lpstr>Configuration</vt:lpstr>
      <vt:lpstr>Configuration</vt:lpstr>
      <vt:lpstr>Configuration</vt:lpstr>
      <vt:lpstr>Configuration</vt:lpstr>
      <vt:lpstr>Configuration</vt:lpstr>
      <vt:lpstr>Configuration</vt:lpstr>
      <vt:lpstr>Configuration</vt:lpstr>
      <vt:lpstr>Device créé</vt:lpstr>
      <vt:lpstr>TESTS ET RÉSULTATS</vt:lpstr>
      <vt:lpstr>Présentation PowerPoint</vt:lpstr>
      <vt:lpstr>Software de test</vt:lpstr>
      <vt:lpstr>LoRa_send</vt:lpstr>
      <vt:lpstr>LoRa_send</vt:lpstr>
      <vt:lpstr>LoRa_send</vt:lpstr>
      <vt:lpstr>Récupération du message</vt:lpstr>
      <vt:lpstr>Présentation PowerPoint</vt:lpstr>
      <vt:lpstr>Présentation PowerPoint</vt:lpstr>
      <vt:lpstr>Présentation PowerPoint</vt:lpstr>
      <vt:lpstr>Présentation PowerPoint</vt:lpstr>
      <vt:lpstr>GATEWAY TTN VS RASPBERRY PI3</vt:lpstr>
      <vt:lpstr>Présentation PowerPoint</vt:lpstr>
      <vt:lpstr>DÉMONSTRATION</vt:lpstr>
      <vt:lpstr>Merci de votre écoute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Transmission LoRa Gateway TTN &amp; RPi3 Node Seeduino &amp; Grove E5 Systèmes Communicants II</dc:title>
  <cp:lastModifiedBy>Hueber Xavier</cp:lastModifiedBy>
  <cp:revision>3</cp:revision>
  <dcterms:modified xsi:type="dcterms:W3CDTF">2023-05-07T18:37:55Z</dcterms:modified>
</cp:coreProperties>
</file>